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33"/>
  </p:notesMasterIdLst>
  <p:sldIdLst>
    <p:sldId id="256" r:id="rId3"/>
    <p:sldId id="259" r:id="rId4"/>
    <p:sldId id="303" r:id="rId5"/>
    <p:sldId id="276" r:id="rId6"/>
    <p:sldId id="263" r:id="rId7"/>
    <p:sldId id="299" r:id="rId8"/>
    <p:sldId id="300" r:id="rId9"/>
    <p:sldId id="302" r:id="rId10"/>
    <p:sldId id="301" r:id="rId11"/>
    <p:sldId id="270" r:id="rId12"/>
    <p:sldId id="261" r:id="rId13"/>
    <p:sldId id="262" r:id="rId14"/>
    <p:sldId id="264" r:id="rId15"/>
    <p:sldId id="265" r:id="rId16"/>
    <p:sldId id="269" r:id="rId17"/>
    <p:sldId id="281" r:id="rId18"/>
    <p:sldId id="284" r:id="rId19"/>
    <p:sldId id="286" r:id="rId20"/>
    <p:sldId id="287" r:id="rId21"/>
    <p:sldId id="288" r:id="rId22"/>
    <p:sldId id="289" r:id="rId23"/>
    <p:sldId id="290" r:id="rId24"/>
    <p:sldId id="291" r:id="rId25"/>
    <p:sldId id="292" r:id="rId26"/>
    <p:sldId id="293" r:id="rId27"/>
    <p:sldId id="294" r:id="rId28"/>
    <p:sldId id="295" r:id="rId29"/>
    <p:sldId id="296" r:id="rId30"/>
    <p:sldId id="297" r:id="rId31"/>
    <p:sldId id="298" r:id="rId32"/>
  </p:sldIdLst>
  <p:sldSz cx="9144000" cy="5143500" type="screen16x9"/>
  <p:notesSz cx="6858000" cy="9144000"/>
  <p:embeddedFontLst>
    <p:embeddedFont>
      <p:font typeface="Amatic SC" panose="00000500000000000000" pitchFamily="2" charset="-79"/>
      <p:regular r:id="rId34"/>
      <p:bold r:id="rId35"/>
    </p:embeddedFont>
    <p:embeddedFont>
      <p:font typeface="Poppins" panose="00000500000000000000" pitchFamily="2" charset="0"/>
      <p:regular r:id="rId36"/>
      <p:bold r:id="rId37"/>
      <p:italic r:id="rId38"/>
      <p:boldItalic r:id="rId39"/>
    </p:embeddedFont>
    <p:embeddedFont>
      <p:font typeface="Poppins Black" panose="00000A00000000000000" pitchFamily="2" charset="0"/>
      <p:bold r:id="rId40"/>
      <p:italic r:id="rId41"/>
      <p:boldItalic r:id="rId42"/>
    </p:embeddedFont>
    <p:embeddedFont>
      <p:font typeface="Roboto Medium" panose="02000000000000000000"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C11624-DF77-F78B-5FA6-45D22BE76AED}" v="122" dt="2024-11-22T04:54:08.140"/>
    <p1510:client id="{3470DBF3-2B7F-42E6-B55E-49CB05F2EF28}" v="1" dt="2024-11-22T05:03:40.413"/>
  </p1510:revLst>
</p1510:revInfo>
</file>

<file path=ppt/tableStyles.xml><?xml version="1.0" encoding="utf-8"?>
<a:tblStyleLst xmlns:a="http://schemas.openxmlformats.org/drawingml/2006/main" def="{CFD9D7ED-DE9D-4BFD-806F-591BDE2CF0C5}">
  <a:tblStyle styleId="{CFD9D7ED-DE9D-4BFD-806F-591BDE2CF0C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6.fntdata"/><Relationship Id="rId21" Type="http://schemas.openxmlformats.org/officeDocument/2006/relationships/slide" Target="slides/slide19.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1.fntdata"/><Relationship Id="rId52"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viewProps" Target="viewProps.xml"/><Relationship Id="rId8" Type="http://schemas.openxmlformats.org/officeDocument/2006/relationships/slide" Target="slides/slide6.xml"/><Relationship Id="rId51" Type="http://schemas.microsoft.com/office/2016/11/relationships/changesInfo" Target="changesInfos/changesInfo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ija Vaca, Sofia" userId="ec54b6bf-0342-4ce9-8664-c2db01e85929" providerId="ADAL" clId="{3470DBF3-2B7F-42E6-B55E-49CB05F2EF28}"/>
    <pc:docChg chg="modSld">
      <pc:chgData name="Fraija Vaca, Sofia" userId="ec54b6bf-0342-4ce9-8664-c2db01e85929" providerId="ADAL" clId="{3470DBF3-2B7F-42E6-B55E-49CB05F2EF28}" dt="2024-11-22T05:03:57.793" v="5" actId="1076"/>
      <pc:docMkLst>
        <pc:docMk/>
      </pc:docMkLst>
      <pc:sldChg chg="addSp modSp mod">
        <pc:chgData name="Fraija Vaca, Sofia" userId="ec54b6bf-0342-4ce9-8664-c2db01e85929" providerId="ADAL" clId="{3470DBF3-2B7F-42E6-B55E-49CB05F2EF28}" dt="2024-11-22T05:03:57.793" v="5" actId="1076"/>
        <pc:sldMkLst>
          <pc:docMk/>
          <pc:sldMk cId="0" sldId="276"/>
        </pc:sldMkLst>
        <pc:spChg chg="mod">
          <ac:chgData name="Fraija Vaca, Sofia" userId="ec54b6bf-0342-4ce9-8664-c2db01e85929" providerId="ADAL" clId="{3470DBF3-2B7F-42E6-B55E-49CB05F2EF28}" dt="2024-11-22T05:03:40.413" v="0"/>
          <ac:spMkLst>
            <pc:docMk/>
            <pc:sldMk cId="0" sldId="276"/>
            <ac:spMk id="3" creationId="{79C31CD4-F63A-4D56-BF23-0B4E2EC82A1A}"/>
          </ac:spMkLst>
        </pc:spChg>
        <pc:spChg chg="mod">
          <ac:chgData name="Fraija Vaca, Sofia" userId="ec54b6bf-0342-4ce9-8664-c2db01e85929" providerId="ADAL" clId="{3470DBF3-2B7F-42E6-B55E-49CB05F2EF28}" dt="2024-11-22T05:03:40.413" v="0"/>
          <ac:spMkLst>
            <pc:docMk/>
            <pc:sldMk cId="0" sldId="276"/>
            <ac:spMk id="4" creationId="{371D627A-02AA-6FBB-339E-4088D5075F40}"/>
          </ac:spMkLst>
        </pc:spChg>
        <pc:spChg chg="mod">
          <ac:chgData name="Fraija Vaca, Sofia" userId="ec54b6bf-0342-4ce9-8664-c2db01e85929" providerId="ADAL" clId="{3470DBF3-2B7F-42E6-B55E-49CB05F2EF28}" dt="2024-11-22T05:03:40.413" v="0"/>
          <ac:spMkLst>
            <pc:docMk/>
            <pc:sldMk cId="0" sldId="276"/>
            <ac:spMk id="5" creationId="{26FAAF43-3AEA-8382-A5BB-F819C2C3C8CD}"/>
          </ac:spMkLst>
        </pc:spChg>
        <pc:spChg chg="mod">
          <ac:chgData name="Fraija Vaca, Sofia" userId="ec54b6bf-0342-4ce9-8664-c2db01e85929" providerId="ADAL" clId="{3470DBF3-2B7F-42E6-B55E-49CB05F2EF28}" dt="2024-11-22T05:03:40.413" v="0"/>
          <ac:spMkLst>
            <pc:docMk/>
            <pc:sldMk cId="0" sldId="276"/>
            <ac:spMk id="6" creationId="{0F7656E6-A485-641B-0AB6-88ECEB3BEEA5}"/>
          </ac:spMkLst>
        </pc:spChg>
        <pc:spChg chg="mod">
          <ac:chgData name="Fraija Vaca, Sofia" userId="ec54b6bf-0342-4ce9-8664-c2db01e85929" providerId="ADAL" clId="{3470DBF3-2B7F-42E6-B55E-49CB05F2EF28}" dt="2024-11-22T05:03:40.413" v="0"/>
          <ac:spMkLst>
            <pc:docMk/>
            <pc:sldMk cId="0" sldId="276"/>
            <ac:spMk id="7" creationId="{8775BF82-A37E-A3B3-58AA-425925A19F3B}"/>
          </ac:spMkLst>
        </pc:spChg>
        <pc:spChg chg="mod">
          <ac:chgData name="Fraija Vaca, Sofia" userId="ec54b6bf-0342-4ce9-8664-c2db01e85929" providerId="ADAL" clId="{3470DBF3-2B7F-42E6-B55E-49CB05F2EF28}" dt="2024-11-22T05:03:40.413" v="0"/>
          <ac:spMkLst>
            <pc:docMk/>
            <pc:sldMk cId="0" sldId="276"/>
            <ac:spMk id="8" creationId="{ED39CC21-0490-D55F-A3CA-594DFEFB320A}"/>
          </ac:spMkLst>
        </pc:spChg>
        <pc:spChg chg="mod">
          <ac:chgData name="Fraija Vaca, Sofia" userId="ec54b6bf-0342-4ce9-8664-c2db01e85929" providerId="ADAL" clId="{3470DBF3-2B7F-42E6-B55E-49CB05F2EF28}" dt="2024-11-22T05:03:40.413" v="0"/>
          <ac:spMkLst>
            <pc:docMk/>
            <pc:sldMk cId="0" sldId="276"/>
            <ac:spMk id="9" creationId="{55F859E4-915D-1562-8F73-DBA90A669001}"/>
          </ac:spMkLst>
        </pc:spChg>
        <pc:spChg chg="mod">
          <ac:chgData name="Fraija Vaca, Sofia" userId="ec54b6bf-0342-4ce9-8664-c2db01e85929" providerId="ADAL" clId="{3470DBF3-2B7F-42E6-B55E-49CB05F2EF28}" dt="2024-11-22T05:03:40.413" v="0"/>
          <ac:spMkLst>
            <pc:docMk/>
            <pc:sldMk cId="0" sldId="276"/>
            <ac:spMk id="10" creationId="{FB6E2A91-6543-5D03-15C2-BD527EA8B2D4}"/>
          </ac:spMkLst>
        </pc:spChg>
        <pc:spChg chg="mod">
          <ac:chgData name="Fraija Vaca, Sofia" userId="ec54b6bf-0342-4ce9-8664-c2db01e85929" providerId="ADAL" clId="{3470DBF3-2B7F-42E6-B55E-49CB05F2EF28}" dt="2024-11-22T05:03:40.413" v="0"/>
          <ac:spMkLst>
            <pc:docMk/>
            <pc:sldMk cId="0" sldId="276"/>
            <ac:spMk id="11" creationId="{CE02C0B8-9AB0-5FCC-4929-021983C24699}"/>
          </ac:spMkLst>
        </pc:spChg>
        <pc:spChg chg="mod">
          <ac:chgData name="Fraija Vaca, Sofia" userId="ec54b6bf-0342-4ce9-8664-c2db01e85929" providerId="ADAL" clId="{3470DBF3-2B7F-42E6-B55E-49CB05F2EF28}" dt="2024-11-22T05:03:40.413" v="0"/>
          <ac:spMkLst>
            <pc:docMk/>
            <pc:sldMk cId="0" sldId="276"/>
            <ac:spMk id="12" creationId="{062C2151-FC74-A9EB-420B-600BAF2A5620}"/>
          </ac:spMkLst>
        </pc:spChg>
        <pc:spChg chg="mod">
          <ac:chgData name="Fraija Vaca, Sofia" userId="ec54b6bf-0342-4ce9-8664-c2db01e85929" providerId="ADAL" clId="{3470DBF3-2B7F-42E6-B55E-49CB05F2EF28}" dt="2024-11-22T05:03:40.413" v="0"/>
          <ac:spMkLst>
            <pc:docMk/>
            <pc:sldMk cId="0" sldId="276"/>
            <ac:spMk id="13" creationId="{94EBF083-A019-34F3-A8E8-E9B424C32C84}"/>
          </ac:spMkLst>
        </pc:spChg>
        <pc:spChg chg="mod">
          <ac:chgData name="Fraija Vaca, Sofia" userId="ec54b6bf-0342-4ce9-8664-c2db01e85929" providerId="ADAL" clId="{3470DBF3-2B7F-42E6-B55E-49CB05F2EF28}" dt="2024-11-22T05:03:40.413" v="0"/>
          <ac:spMkLst>
            <pc:docMk/>
            <pc:sldMk cId="0" sldId="276"/>
            <ac:spMk id="14" creationId="{0173EDCF-A894-9A6E-13B4-4959DE0EF8E1}"/>
          </ac:spMkLst>
        </pc:spChg>
        <pc:spChg chg="mod">
          <ac:chgData name="Fraija Vaca, Sofia" userId="ec54b6bf-0342-4ce9-8664-c2db01e85929" providerId="ADAL" clId="{3470DBF3-2B7F-42E6-B55E-49CB05F2EF28}" dt="2024-11-22T05:03:40.413" v="0"/>
          <ac:spMkLst>
            <pc:docMk/>
            <pc:sldMk cId="0" sldId="276"/>
            <ac:spMk id="15" creationId="{6D29623B-8067-FBA2-E1C4-28DF1F7CCDC7}"/>
          </ac:spMkLst>
        </pc:spChg>
        <pc:spChg chg="mod">
          <ac:chgData name="Fraija Vaca, Sofia" userId="ec54b6bf-0342-4ce9-8664-c2db01e85929" providerId="ADAL" clId="{3470DBF3-2B7F-42E6-B55E-49CB05F2EF28}" dt="2024-11-22T05:03:40.413" v="0"/>
          <ac:spMkLst>
            <pc:docMk/>
            <pc:sldMk cId="0" sldId="276"/>
            <ac:spMk id="16" creationId="{FF01CB10-190C-0085-EA54-24B8E7F6349A}"/>
          </ac:spMkLst>
        </pc:spChg>
        <pc:spChg chg="mod">
          <ac:chgData name="Fraija Vaca, Sofia" userId="ec54b6bf-0342-4ce9-8664-c2db01e85929" providerId="ADAL" clId="{3470DBF3-2B7F-42E6-B55E-49CB05F2EF28}" dt="2024-11-22T05:03:40.413" v="0"/>
          <ac:spMkLst>
            <pc:docMk/>
            <pc:sldMk cId="0" sldId="276"/>
            <ac:spMk id="17" creationId="{CA06EAA5-2B98-D67F-2DAE-CC00AF42A490}"/>
          </ac:spMkLst>
        </pc:spChg>
        <pc:spChg chg="mod">
          <ac:chgData name="Fraija Vaca, Sofia" userId="ec54b6bf-0342-4ce9-8664-c2db01e85929" providerId="ADAL" clId="{3470DBF3-2B7F-42E6-B55E-49CB05F2EF28}" dt="2024-11-22T05:03:40.413" v="0"/>
          <ac:spMkLst>
            <pc:docMk/>
            <pc:sldMk cId="0" sldId="276"/>
            <ac:spMk id="18" creationId="{9B460631-5F29-83A7-9A43-B11581696817}"/>
          </ac:spMkLst>
        </pc:spChg>
        <pc:spChg chg="mod">
          <ac:chgData name="Fraija Vaca, Sofia" userId="ec54b6bf-0342-4ce9-8664-c2db01e85929" providerId="ADAL" clId="{3470DBF3-2B7F-42E6-B55E-49CB05F2EF28}" dt="2024-11-22T05:03:40.413" v="0"/>
          <ac:spMkLst>
            <pc:docMk/>
            <pc:sldMk cId="0" sldId="276"/>
            <ac:spMk id="19" creationId="{14C6A7C1-7465-7EBF-D11F-48F017517803}"/>
          </ac:spMkLst>
        </pc:spChg>
        <pc:spChg chg="mod">
          <ac:chgData name="Fraija Vaca, Sofia" userId="ec54b6bf-0342-4ce9-8664-c2db01e85929" providerId="ADAL" clId="{3470DBF3-2B7F-42E6-B55E-49CB05F2EF28}" dt="2024-11-22T05:03:40.413" v="0"/>
          <ac:spMkLst>
            <pc:docMk/>
            <pc:sldMk cId="0" sldId="276"/>
            <ac:spMk id="20" creationId="{C9370496-9864-6630-9DBC-8BF6559FCA93}"/>
          </ac:spMkLst>
        </pc:spChg>
        <pc:spChg chg="mod">
          <ac:chgData name="Fraija Vaca, Sofia" userId="ec54b6bf-0342-4ce9-8664-c2db01e85929" providerId="ADAL" clId="{3470DBF3-2B7F-42E6-B55E-49CB05F2EF28}" dt="2024-11-22T05:03:40.413" v="0"/>
          <ac:spMkLst>
            <pc:docMk/>
            <pc:sldMk cId="0" sldId="276"/>
            <ac:spMk id="21" creationId="{AA680559-FDEE-19B6-02FB-A854A5C406E5}"/>
          </ac:spMkLst>
        </pc:spChg>
        <pc:spChg chg="mod">
          <ac:chgData name="Fraija Vaca, Sofia" userId="ec54b6bf-0342-4ce9-8664-c2db01e85929" providerId="ADAL" clId="{3470DBF3-2B7F-42E6-B55E-49CB05F2EF28}" dt="2024-11-22T05:03:40.413" v="0"/>
          <ac:spMkLst>
            <pc:docMk/>
            <pc:sldMk cId="0" sldId="276"/>
            <ac:spMk id="22" creationId="{AB2118CE-8D28-ADF5-2FAA-E70E15957792}"/>
          </ac:spMkLst>
        </pc:spChg>
        <pc:spChg chg="mod">
          <ac:chgData name="Fraija Vaca, Sofia" userId="ec54b6bf-0342-4ce9-8664-c2db01e85929" providerId="ADAL" clId="{3470DBF3-2B7F-42E6-B55E-49CB05F2EF28}" dt="2024-11-22T05:03:40.413" v="0"/>
          <ac:spMkLst>
            <pc:docMk/>
            <pc:sldMk cId="0" sldId="276"/>
            <ac:spMk id="23" creationId="{BC8903AE-4EE7-24EC-39E9-C8F44BEE1AF7}"/>
          </ac:spMkLst>
        </pc:spChg>
        <pc:spChg chg="mod">
          <ac:chgData name="Fraija Vaca, Sofia" userId="ec54b6bf-0342-4ce9-8664-c2db01e85929" providerId="ADAL" clId="{3470DBF3-2B7F-42E6-B55E-49CB05F2EF28}" dt="2024-11-22T05:03:40.413" v="0"/>
          <ac:spMkLst>
            <pc:docMk/>
            <pc:sldMk cId="0" sldId="276"/>
            <ac:spMk id="24" creationId="{885FAF7D-1BF8-9489-6276-BC6982E984E0}"/>
          </ac:spMkLst>
        </pc:spChg>
        <pc:spChg chg="mod">
          <ac:chgData name="Fraija Vaca, Sofia" userId="ec54b6bf-0342-4ce9-8664-c2db01e85929" providerId="ADAL" clId="{3470DBF3-2B7F-42E6-B55E-49CB05F2EF28}" dt="2024-11-22T05:03:40.413" v="0"/>
          <ac:spMkLst>
            <pc:docMk/>
            <pc:sldMk cId="0" sldId="276"/>
            <ac:spMk id="25" creationId="{3A87A677-A478-1BA5-C887-44872F85A506}"/>
          </ac:spMkLst>
        </pc:spChg>
        <pc:spChg chg="mod">
          <ac:chgData name="Fraija Vaca, Sofia" userId="ec54b6bf-0342-4ce9-8664-c2db01e85929" providerId="ADAL" clId="{3470DBF3-2B7F-42E6-B55E-49CB05F2EF28}" dt="2024-11-22T05:03:40.413" v="0"/>
          <ac:spMkLst>
            <pc:docMk/>
            <pc:sldMk cId="0" sldId="276"/>
            <ac:spMk id="26" creationId="{5B216891-2367-FF3F-F694-A7A6512D913D}"/>
          </ac:spMkLst>
        </pc:spChg>
        <pc:spChg chg="mod">
          <ac:chgData name="Fraija Vaca, Sofia" userId="ec54b6bf-0342-4ce9-8664-c2db01e85929" providerId="ADAL" clId="{3470DBF3-2B7F-42E6-B55E-49CB05F2EF28}" dt="2024-11-22T05:03:40.413" v="0"/>
          <ac:spMkLst>
            <pc:docMk/>
            <pc:sldMk cId="0" sldId="276"/>
            <ac:spMk id="27" creationId="{FA00363C-2F2C-50C2-6D87-06B5A802777E}"/>
          </ac:spMkLst>
        </pc:spChg>
        <pc:spChg chg="mod">
          <ac:chgData name="Fraija Vaca, Sofia" userId="ec54b6bf-0342-4ce9-8664-c2db01e85929" providerId="ADAL" clId="{3470DBF3-2B7F-42E6-B55E-49CB05F2EF28}" dt="2024-11-22T05:03:40.413" v="0"/>
          <ac:spMkLst>
            <pc:docMk/>
            <pc:sldMk cId="0" sldId="276"/>
            <ac:spMk id="28" creationId="{C9403F7C-F26A-1F81-F4B8-B72E3A5E90AD}"/>
          </ac:spMkLst>
        </pc:spChg>
        <pc:grpChg chg="add mod">
          <ac:chgData name="Fraija Vaca, Sofia" userId="ec54b6bf-0342-4ce9-8664-c2db01e85929" providerId="ADAL" clId="{3470DBF3-2B7F-42E6-B55E-49CB05F2EF28}" dt="2024-11-22T05:03:57.793" v="5" actId="1076"/>
          <ac:grpSpMkLst>
            <pc:docMk/>
            <pc:sldMk cId="0" sldId="276"/>
            <ac:grpSpMk id="2" creationId="{11594163-0A12-F690-E816-B30ACF53D7D8}"/>
          </ac:grpSpMkLst>
        </pc:grpChg>
      </pc:sldChg>
    </pc:docChg>
  </pc:docChgLst>
  <pc:docChgLst>
    <pc:chgData name="Fraija Vaca, Sofia" userId="S::svaca6@gatech.edu::ec54b6bf-0342-4ce9-8664-c2db01e85929" providerId="AD" clId="Web-{2AC11624-DF77-F78B-5FA6-45D22BE76AED}"/>
    <pc:docChg chg="modSld">
      <pc:chgData name="Fraija Vaca, Sofia" userId="S::svaca6@gatech.edu::ec54b6bf-0342-4ce9-8664-c2db01e85929" providerId="AD" clId="Web-{2AC11624-DF77-F78B-5FA6-45D22BE76AED}" dt="2024-11-22T04:54:06.953" v="111" actId="20577"/>
      <pc:docMkLst>
        <pc:docMk/>
      </pc:docMkLst>
      <pc:sldChg chg="modSp">
        <pc:chgData name="Fraija Vaca, Sofia" userId="S::svaca6@gatech.edu::ec54b6bf-0342-4ce9-8664-c2db01e85929" providerId="AD" clId="Web-{2AC11624-DF77-F78B-5FA6-45D22BE76AED}" dt="2024-11-22T04:30:46.896" v="5" actId="1076"/>
        <pc:sldMkLst>
          <pc:docMk/>
          <pc:sldMk cId="0" sldId="256"/>
        </pc:sldMkLst>
        <pc:spChg chg="mod">
          <ac:chgData name="Fraija Vaca, Sofia" userId="S::svaca6@gatech.edu::ec54b6bf-0342-4ce9-8664-c2db01e85929" providerId="AD" clId="Web-{2AC11624-DF77-F78B-5FA6-45D22BE76AED}" dt="2024-11-22T04:30:39.318" v="4" actId="1076"/>
          <ac:spMkLst>
            <pc:docMk/>
            <pc:sldMk cId="0" sldId="256"/>
            <ac:spMk id="222" creationId="{00000000-0000-0000-0000-000000000000}"/>
          </ac:spMkLst>
        </pc:spChg>
        <pc:spChg chg="mod">
          <ac:chgData name="Fraija Vaca, Sofia" userId="S::svaca6@gatech.edu::ec54b6bf-0342-4ce9-8664-c2db01e85929" providerId="AD" clId="Web-{2AC11624-DF77-F78B-5FA6-45D22BE76AED}" dt="2024-11-22T04:30:46.896" v="5" actId="1076"/>
          <ac:spMkLst>
            <pc:docMk/>
            <pc:sldMk cId="0" sldId="256"/>
            <ac:spMk id="223" creationId="{00000000-0000-0000-0000-000000000000}"/>
          </ac:spMkLst>
        </pc:spChg>
      </pc:sldChg>
      <pc:sldChg chg="delSp modSp">
        <pc:chgData name="Fraija Vaca, Sofia" userId="S::svaca6@gatech.edu::ec54b6bf-0342-4ce9-8664-c2db01e85929" providerId="AD" clId="Web-{2AC11624-DF77-F78B-5FA6-45D22BE76AED}" dt="2024-11-22T04:54:06.953" v="111" actId="20577"/>
        <pc:sldMkLst>
          <pc:docMk/>
          <pc:sldMk cId="0" sldId="276"/>
        </pc:sldMkLst>
        <pc:spChg chg="del">
          <ac:chgData name="Fraija Vaca, Sofia" userId="S::svaca6@gatech.edu::ec54b6bf-0342-4ce9-8664-c2db01e85929" providerId="AD" clId="Web-{2AC11624-DF77-F78B-5FA6-45D22BE76AED}" dt="2024-11-22T04:47:11.874" v="29"/>
          <ac:spMkLst>
            <pc:docMk/>
            <pc:sldMk cId="0" sldId="276"/>
            <ac:spMk id="982" creationId="{00000000-0000-0000-0000-000000000000}"/>
          </ac:spMkLst>
        </pc:spChg>
        <pc:spChg chg="mod">
          <ac:chgData name="Fraija Vaca, Sofia" userId="S::svaca6@gatech.edu::ec54b6bf-0342-4ce9-8664-c2db01e85929" providerId="AD" clId="Web-{2AC11624-DF77-F78B-5FA6-45D22BE76AED}" dt="2024-11-22T04:54:06.953" v="111" actId="20577"/>
          <ac:spMkLst>
            <pc:docMk/>
            <pc:sldMk cId="0" sldId="276"/>
            <ac:spMk id="983" creationId="{00000000-0000-0000-0000-000000000000}"/>
          </ac:spMkLst>
        </pc:spChg>
        <pc:spChg chg="mod">
          <ac:chgData name="Fraija Vaca, Sofia" userId="S::svaca6@gatech.edu::ec54b6bf-0342-4ce9-8664-c2db01e85929" providerId="AD" clId="Web-{2AC11624-DF77-F78B-5FA6-45D22BE76AED}" dt="2024-11-22T04:46:50.233" v="19" actId="20577"/>
          <ac:spMkLst>
            <pc:docMk/>
            <pc:sldMk cId="0" sldId="276"/>
            <ac:spMk id="984" creationId="{00000000-0000-0000-0000-000000000000}"/>
          </ac:spMkLst>
        </pc:spChg>
        <pc:spChg chg="del mod">
          <ac:chgData name="Fraija Vaca, Sofia" userId="S::svaca6@gatech.edu::ec54b6bf-0342-4ce9-8664-c2db01e85929" providerId="AD" clId="Web-{2AC11624-DF77-F78B-5FA6-45D22BE76AED}" dt="2024-11-22T04:46:18.825" v="7"/>
          <ac:spMkLst>
            <pc:docMk/>
            <pc:sldMk cId="0" sldId="276"/>
            <ac:spMk id="985" creationId="{00000000-0000-0000-0000-000000000000}"/>
          </ac:spMkLst>
        </pc:spChg>
        <pc:spChg chg="mod">
          <ac:chgData name="Fraija Vaca, Sofia" userId="S::svaca6@gatech.edu::ec54b6bf-0342-4ce9-8664-c2db01e85929" providerId="AD" clId="Web-{2AC11624-DF77-F78B-5FA6-45D22BE76AED}" dt="2024-11-22T04:53:52.421" v="102" actId="20577"/>
          <ac:spMkLst>
            <pc:docMk/>
            <pc:sldMk cId="0" sldId="276"/>
            <ac:spMk id="986" creationId="{00000000-0000-0000-0000-000000000000}"/>
          </ac:spMkLst>
        </pc:spChg>
        <pc:spChg chg="del">
          <ac:chgData name="Fraija Vaca, Sofia" userId="S::svaca6@gatech.edu::ec54b6bf-0342-4ce9-8664-c2db01e85929" providerId="AD" clId="Web-{2AC11624-DF77-F78B-5FA6-45D22BE76AED}" dt="2024-11-22T04:50:14.602" v="58"/>
          <ac:spMkLst>
            <pc:docMk/>
            <pc:sldMk cId="0" sldId="276"/>
            <ac:spMk id="987" creationId="{00000000-0000-0000-0000-000000000000}"/>
          </ac:spMkLst>
        </pc:spChg>
        <pc:spChg chg="mod">
          <ac:chgData name="Fraija Vaca, Sofia" userId="S::svaca6@gatech.edu::ec54b6bf-0342-4ce9-8664-c2db01e85929" providerId="AD" clId="Web-{2AC11624-DF77-F78B-5FA6-45D22BE76AED}" dt="2024-11-22T04:53:48.468" v="100" actId="20577"/>
          <ac:spMkLst>
            <pc:docMk/>
            <pc:sldMk cId="0" sldId="276"/>
            <ac:spMk id="988" creationId="{00000000-0000-0000-0000-000000000000}"/>
          </ac:spMkLst>
        </pc:spChg>
        <pc:spChg chg="del">
          <ac:chgData name="Fraija Vaca, Sofia" userId="S::svaca6@gatech.edu::ec54b6bf-0342-4ce9-8664-c2db01e85929" providerId="AD" clId="Web-{2AC11624-DF77-F78B-5FA6-45D22BE76AED}" dt="2024-11-22T04:47:18.187" v="30"/>
          <ac:spMkLst>
            <pc:docMk/>
            <pc:sldMk cId="0" sldId="276"/>
            <ac:spMk id="989" creationId="{00000000-0000-0000-0000-000000000000}"/>
          </ac:spMkLst>
        </pc:spChg>
        <pc:grpChg chg="mod">
          <ac:chgData name="Fraija Vaca, Sofia" userId="S::svaca6@gatech.edu::ec54b6bf-0342-4ce9-8664-c2db01e85929" providerId="AD" clId="Web-{2AC11624-DF77-F78B-5FA6-45D22BE76AED}" dt="2024-11-22T04:53:39.796" v="95" actId="1076"/>
          <ac:grpSpMkLst>
            <pc:docMk/>
            <pc:sldMk cId="0" sldId="276"/>
            <ac:grpSpMk id="990" creationId="{00000000-0000-0000-0000-000000000000}"/>
          </ac:grpSpMkLst>
        </pc:grpChg>
        <pc:grpChg chg="del">
          <ac:chgData name="Fraija Vaca, Sofia" userId="S::svaca6@gatech.edu::ec54b6bf-0342-4ce9-8664-c2db01e85929" providerId="AD" clId="Web-{2AC11624-DF77-F78B-5FA6-45D22BE76AED}" dt="2024-11-22T04:53:31.373" v="93"/>
          <ac:grpSpMkLst>
            <pc:docMk/>
            <pc:sldMk cId="0" sldId="276"/>
            <ac:grpSpMk id="1006" creationId="{00000000-0000-0000-0000-000000000000}"/>
          </ac:grpSpMkLst>
        </pc:grpChg>
      </pc:sldChg>
    </pc:docChg>
  </pc:docChgLst>
</pc:chgInfo>
</file>

<file path=ppt/media/hdphoto1.wdp>
</file>

<file path=ppt/media/hdphoto2.wdp>
</file>

<file path=ppt/media/hdphoto3.wdp>
</file>

<file path=ppt/media/image1.png>
</file>

<file path=ppt/media/image2.png>
</file>

<file path=ppt/media/image3.pn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877b642fd3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877b642fd3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877b642fd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877b642fd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a4b3b7ab8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a4b3b7ab8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a4b3b7ab8f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a4b3b7ab8f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9ebd6be3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9ebd6be3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87f4a3d1b6_0_7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87f4a3d1b6_0_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95c3d9c6fc_0_15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95c3d9c6fc_0_15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5"/>
        <p:cNvGrpSpPr/>
        <p:nvPr/>
      </p:nvGrpSpPr>
      <p:grpSpPr>
        <a:xfrm>
          <a:off x="0" y="0"/>
          <a:ext cx="0" cy="0"/>
          <a:chOff x="0" y="0"/>
          <a:chExt cx="0" cy="0"/>
        </a:xfrm>
      </p:grpSpPr>
      <p:sp>
        <p:nvSpPr>
          <p:cNvPr id="1506" name="Google Shape;1506;g95c3d9c6fc_0_158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 name="Google Shape;1507;g95c3d9c6fc_0_15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95c3d9c6fc_0_16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 name="Google Shape;1844;g95c3d9c6fc_0_16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9"/>
        <p:cNvGrpSpPr/>
        <p:nvPr/>
      </p:nvGrpSpPr>
      <p:grpSpPr>
        <a:xfrm>
          <a:off x="0" y="0"/>
          <a:ext cx="0" cy="0"/>
          <a:chOff x="0" y="0"/>
          <a:chExt cx="0" cy="0"/>
        </a:xfrm>
      </p:grpSpPr>
      <p:sp>
        <p:nvSpPr>
          <p:cNvPr id="4630" name="Google Shape;4630;g95c3d9c6fc_0_189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1" name="Google Shape;4631;g95c3d9c6fc_0_18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8794a74c9d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8794a74c9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Have a slide for Goals </a:t>
            </a:r>
          </a:p>
          <a:p>
            <a:pPr marL="171450" lvl="0" indent="-171450" algn="l" rtl="0">
              <a:spcBef>
                <a:spcPts val="0"/>
              </a:spcBef>
              <a:spcAft>
                <a:spcPts val="0"/>
              </a:spcAft>
              <a:buFont typeface="Arial" panose="020B0604020202020204" pitchFamily="34" charset="0"/>
              <a:buChar char="•"/>
            </a:pPr>
            <a:r>
              <a:rPr lang="en-US"/>
              <a:t>Follow trajectory </a:t>
            </a:r>
          </a:p>
          <a:p>
            <a:pPr marL="171450" lvl="0" indent="-171450" algn="l" rtl="0">
              <a:spcBef>
                <a:spcPts val="0"/>
              </a:spcBef>
              <a:spcAft>
                <a:spcPts val="0"/>
              </a:spcAft>
              <a:buFont typeface="Arial" panose="020B0604020202020204" pitchFamily="34" charset="0"/>
              <a:buChar char="•"/>
            </a:pPr>
            <a:endParaRPr lang="en-US"/>
          </a:p>
          <a:p>
            <a:pPr marL="171450" lvl="0" indent="-171450" algn="l" rtl="0">
              <a:spcBef>
                <a:spcPts val="0"/>
              </a:spcBef>
              <a:spcAft>
                <a:spcPts val="0"/>
              </a:spcAft>
              <a:buFont typeface="Arial" panose="020B0604020202020204" pitchFamily="34" charset="0"/>
              <a:buChar char="•"/>
            </a:pPr>
            <a:endParaRPr lang="en-US"/>
          </a:p>
          <a:p>
            <a:pPr marL="171450" lvl="0" indent="-171450" algn="l" rtl="0">
              <a:spcBef>
                <a:spcPts val="0"/>
              </a:spcBef>
              <a:spcAft>
                <a:spcPts val="0"/>
              </a:spcAft>
              <a:buFont typeface="Arial" panose="020B0604020202020204" pitchFamily="34" charset="0"/>
              <a:buChar char="•"/>
            </a:pPr>
            <a:r>
              <a:rPr lang="en"/>
              <a:t>Build a 4DoF robotic arm to w/ resolved rate algorithm? </a:t>
            </a:r>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8"/>
        <p:cNvGrpSpPr/>
        <p:nvPr/>
      </p:nvGrpSpPr>
      <p:grpSpPr>
        <a:xfrm>
          <a:off x="0" y="0"/>
          <a:ext cx="0" cy="0"/>
          <a:chOff x="0" y="0"/>
          <a:chExt cx="0" cy="0"/>
        </a:xfrm>
      </p:grpSpPr>
      <p:sp>
        <p:nvSpPr>
          <p:cNvPr id="5049" name="Google Shape;5049;g95c3d9c6fc_0_19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0" name="Google Shape;5050;g95c3d9c6fc_0_19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8"/>
        <p:cNvGrpSpPr/>
        <p:nvPr/>
      </p:nvGrpSpPr>
      <p:grpSpPr>
        <a:xfrm>
          <a:off x="0" y="0"/>
          <a:ext cx="0" cy="0"/>
          <a:chOff x="0" y="0"/>
          <a:chExt cx="0" cy="0"/>
        </a:xfrm>
      </p:grpSpPr>
      <p:sp>
        <p:nvSpPr>
          <p:cNvPr id="5219" name="Google Shape;5219;g95c3d9c6fc_0_19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0" name="Google Shape;5220;g95c3d9c6fc_0_19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3"/>
        <p:cNvGrpSpPr/>
        <p:nvPr/>
      </p:nvGrpSpPr>
      <p:grpSpPr>
        <a:xfrm>
          <a:off x="0" y="0"/>
          <a:ext cx="0" cy="0"/>
          <a:chOff x="0" y="0"/>
          <a:chExt cx="0" cy="0"/>
        </a:xfrm>
      </p:grpSpPr>
      <p:sp>
        <p:nvSpPr>
          <p:cNvPr id="5624" name="Google Shape;5624;g95c3d9c6fc_0_199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5" name="Google Shape;5625;g95c3d9c6fc_0_19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3"/>
        <p:cNvGrpSpPr/>
        <p:nvPr/>
      </p:nvGrpSpPr>
      <p:grpSpPr>
        <a:xfrm>
          <a:off x="0" y="0"/>
          <a:ext cx="0" cy="0"/>
          <a:chOff x="0" y="0"/>
          <a:chExt cx="0" cy="0"/>
        </a:xfrm>
      </p:grpSpPr>
      <p:sp>
        <p:nvSpPr>
          <p:cNvPr id="6004" name="Google Shape;6004;g95c3d9c6fc_0_20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5" name="Google Shape;6005;g95c3d9c6fc_0_20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1"/>
        <p:cNvGrpSpPr/>
        <p:nvPr/>
      </p:nvGrpSpPr>
      <p:grpSpPr>
        <a:xfrm>
          <a:off x="0" y="0"/>
          <a:ext cx="0" cy="0"/>
          <a:chOff x="0" y="0"/>
          <a:chExt cx="0" cy="0"/>
        </a:xfrm>
      </p:grpSpPr>
      <p:sp>
        <p:nvSpPr>
          <p:cNvPr id="6772" name="Google Shape;6772;g95c3d9c6fc_0_21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3" name="Google Shape;6773;g95c3d9c6fc_0_21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8"/>
        <p:cNvGrpSpPr/>
        <p:nvPr/>
      </p:nvGrpSpPr>
      <p:grpSpPr>
        <a:xfrm>
          <a:off x="0" y="0"/>
          <a:ext cx="0" cy="0"/>
          <a:chOff x="0" y="0"/>
          <a:chExt cx="0" cy="0"/>
        </a:xfrm>
      </p:grpSpPr>
      <p:sp>
        <p:nvSpPr>
          <p:cNvPr id="8179" name="Google Shape;8179;g95c3d9c6fc_0_225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0" name="Google Shape;8180;g95c3d9c6fc_0_22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2"/>
        <p:cNvGrpSpPr/>
        <p:nvPr/>
      </p:nvGrpSpPr>
      <p:grpSpPr>
        <a:xfrm>
          <a:off x="0" y="0"/>
          <a:ext cx="0" cy="0"/>
          <a:chOff x="0" y="0"/>
          <a:chExt cx="0" cy="0"/>
        </a:xfrm>
      </p:grpSpPr>
      <p:sp>
        <p:nvSpPr>
          <p:cNvPr id="10573" name="Google Shape;10573;g95c3d9c6fc_0_249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4" name="Google Shape;10574;g95c3d9c6fc_0_249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6"/>
        <p:cNvGrpSpPr/>
        <p:nvPr/>
      </p:nvGrpSpPr>
      <p:grpSpPr>
        <a:xfrm>
          <a:off x="0" y="0"/>
          <a:ext cx="0" cy="0"/>
          <a:chOff x="0" y="0"/>
          <a:chExt cx="0" cy="0"/>
        </a:xfrm>
      </p:grpSpPr>
      <p:sp>
        <p:nvSpPr>
          <p:cNvPr id="12587" name="Google Shape;12587;g95c3d9c6fc_0_269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8" name="Google Shape;12588;g95c3d9c6fc_0_26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2"/>
        <p:cNvGrpSpPr/>
        <p:nvPr/>
      </p:nvGrpSpPr>
      <p:grpSpPr>
        <a:xfrm>
          <a:off x="0" y="0"/>
          <a:ext cx="0" cy="0"/>
          <a:chOff x="0" y="0"/>
          <a:chExt cx="0" cy="0"/>
        </a:xfrm>
      </p:grpSpPr>
      <p:sp>
        <p:nvSpPr>
          <p:cNvPr id="14223" name="Google Shape;14223;g95c3d9c6fc_0_285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24" name="Google Shape;14224;g95c3d9c6fc_0_285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4"/>
        <p:cNvGrpSpPr/>
        <p:nvPr/>
      </p:nvGrpSpPr>
      <p:grpSpPr>
        <a:xfrm>
          <a:off x="0" y="0"/>
          <a:ext cx="0" cy="0"/>
          <a:chOff x="0" y="0"/>
          <a:chExt cx="0" cy="0"/>
        </a:xfrm>
      </p:grpSpPr>
      <p:sp>
        <p:nvSpPr>
          <p:cNvPr id="15265" name="Google Shape;15265;g95c3d9c6fc_0_29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6" name="Google Shape;15266;g95c3d9c6fc_0_29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a4b3b7ab8f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a4b3b7ab8f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Add Goals: </a:t>
            </a:r>
          </a:p>
          <a:p>
            <a:pPr marL="0" lvl="0" indent="0" algn="l" rtl="0">
              <a:spcBef>
                <a:spcPts val="0"/>
              </a:spcBef>
              <a:spcAft>
                <a:spcPts val="0"/>
              </a:spcAft>
              <a:buNone/>
            </a:pPr>
            <a:r>
              <a:rPr lang="en-US"/>
              <a:t>* Build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877498f77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a:extLst>
            <a:ext uri="{FF2B5EF4-FFF2-40B4-BE49-F238E27FC236}">
              <a16:creationId xmlns:a16="http://schemas.microsoft.com/office/drawing/2014/main" id="{26DFD6F2-9CEA-4BD9-9F9B-0DA7C9D274F7}"/>
            </a:ext>
          </a:extLst>
        </p:cNvPr>
        <p:cNvGrpSpPr/>
        <p:nvPr/>
      </p:nvGrpSpPr>
      <p:grpSpPr>
        <a:xfrm>
          <a:off x="0" y="0"/>
          <a:ext cx="0" cy="0"/>
          <a:chOff x="0" y="0"/>
          <a:chExt cx="0" cy="0"/>
        </a:xfrm>
      </p:grpSpPr>
      <p:sp>
        <p:nvSpPr>
          <p:cNvPr id="445" name="Google Shape;445;g877498f77e_1_19:notes">
            <a:extLst>
              <a:ext uri="{FF2B5EF4-FFF2-40B4-BE49-F238E27FC236}">
                <a16:creationId xmlns:a16="http://schemas.microsoft.com/office/drawing/2014/main" id="{B7EFBA16-F946-EE48-D9B2-EAEED01373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a:extLst>
              <a:ext uri="{FF2B5EF4-FFF2-40B4-BE49-F238E27FC236}">
                <a16:creationId xmlns:a16="http://schemas.microsoft.com/office/drawing/2014/main" id="{D6AB0B6E-DF0C-2747-22DF-EF1CF17C9F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0351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a:extLst>
            <a:ext uri="{FF2B5EF4-FFF2-40B4-BE49-F238E27FC236}">
              <a16:creationId xmlns:a16="http://schemas.microsoft.com/office/drawing/2014/main" id="{452B8EC3-78C7-DBB5-A934-68273A0B041A}"/>
            </a:ext>
          </a:extLst>
        </p:cNvPr>
        <p:cNvGrpSpPr/>
        <p:nvPr/>
      </p:nvGrpSpPr>
      <p:grpSpPr>
        <a:xfrm>
          <a:off x="0" y="0"/>
          <a:ext cx="0" cy="0"/>
          <a:chOff x="0" y="0"/>
          <a:chExt cx="0" cy="0"/>
        </a:xfrm>
      </p:grpSpPr>
      <p:sp>
        <p:nvSpPr>
          <p:cNvPr id="445" name="Google Shape;445;g877498f77e_1_19:notes">
            <a:extLst>
              <a:ext uri="{FF2B5EF4-FFF2-40B4-BE49-F238E27FC236}">
                <a16:creationId xmlns:a16="http://schemas.microsoft.com/office/drawing/2014/main" id="{F8E9085E-5B9F-19CC-C85B-FFF68DD540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a:extLst>
              <a:ext uri="{FF2B5EF4-FFF2-40B4-BE49-F238E27FC236}">
                <a16:creationId xmlns:a16="http://schemas.microsoft.com/office/drawing/2014/main" id="{F153EC37-1548-F1F5-BFDC-DCF9A6D2B1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3497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a:extLst>
            <a:ext uri="{FF2B5EF4-FFF2-40B4-BE49-F238E27FC236}">
              <a16:creationId xmlns:a16="http://schemas.microsoft.com/office/drawing/2014/main" id="{94644D34-D7A5-D1A0-D061-5D0C9A117808}"/>
            </a:ext>
          </a:extLst>
        </p:cNvPr>
        <p:cNvGrpSpPr/>
        <p:nvPr/>
      </p:nvGrpSpPr>
      <p:grpSpPr>
        <a:xfrm>
          <a:off x="0" y="0"/>
          <a:ext cx="0" cy="0"/>
          <a:chOff x="0" y="0"/>
          <a:chExt cx="0" cy="0"/>
        </a:xfrm>
      </p:grpSpPr>
      <p:sp>
        <p:nvSpPr>
          <p:cNvPr id="445" name="Google Shape;445;g877498f77e_1_19:notes">
            <a:extLst>
              <a:ext uri="{FF2B5EF4-FFF2-40B4-BE49-F238E27FC236}">
                <a16:creationId xmlns:a16="http://schemas.microsoft.com/office/drawing/2014/main" id="{99BA58C5-C575-852D-CC35-0617153A334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a:extLst>
              <a:ext uri="{FF2B5EF4-FFF2-40B4-BE49-F238E27FC236}">
                <a16:creationId xmlns:a16="http://schemas.microsoft.com/office/drawing/2014/main" id="{972A1247-F417-9B1A-4E55-2F276020C9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8937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a:extLst>
            <a:ext uri="{FF2B5EF4-FFF2-40B4-BE49-F238E27FC236}">
              <a16:creationId xmlns:a16="http://schemas.microsoft.com/office/drawing/2014/main" id="{9B809193-2187-0D25-B672-7C9C7BB8AFFA}"/>
            </a:ext>
          </a:extLst>
        </p:cNvPr>
        <p:cNvGrpSpPr/>
        <p:nvPr/>
      </p:nvGrpSpPr>
      <p:grpSpPr>
        <a:xfrm>
          <a:off x="0" y="0"/>
          <a:ext cx="0" cy="0"/>
          <a:chOff x="0" y="0"/>
          <a:chExt cx="0" cy="0"/>
        </a:xfrm>
      </p:grpSpPr>
      <p:sp>
        <p:nvSpPr>
          <p:cNvPr id="445" name="Google Shape;445;g877498f77e_1_19:notes">
            <a:extLst>
              <a:ext uri="{FF2B5EF4-FFF2-40B4-BE49-F238E27FC236}">
                <a16:creationId xmlns:a16="http://schemas.microsoft.com/office/drawing/2014/main" id="{62D1BBB5-81AC-82DD-3501-FB19C9D161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877498f77e_1_19:notes">
            <a:extLst>
              <a:ext uri="{FF2B5EF4-FFF2-40B4-BE49-F238E27FC236}">
                <a16:creationId xmlns:a16="http://schemas.microsoft.com/office/drawing/2014/main" id="{BE98912B-C843-17F2-8BF3-A59A3A0886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0482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a4b3b7ab8f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a4b3b7ab8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no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22895"/>
            <a:ext cx="3852000" cy="2021400"/>
          </a:xfrm>
          <a:prstGeom prst="rect">
            <a:avLst/>
          </a:prstGeom>
        </p:spPr>
        <p:txBody>
          <a:bodyPr spcFirstLastPara="1" wrap="square" lIns="91425" tIns="91425" rIns="91425" bIns="91425" anchor="b" anchorCtr="0">
            <a:noAutofit/>
          </a:bodyPr>
          <a:lstStyle>
            <a:lvl1pPr lvl="0" algn="l">
              <a:spcBef>
                <a:spcPts val="0"/>
              </a:spcBef>
              <a:spcAft>
                <a:spcPts val="0"/>
              </a:spcAft>
              <a:buSzPts val="5000"/>
              <a:buNone/>
              <a:defRPr sz="5000"/>
            </a:lvl1pPr>
            <a:lvl2pPr lvl="1" algn="l">
              <a:spcBef>
                <a:spcPts val="0"/>
              </a:spcBef>
              <a:spcAft>
                <a:spcPts val="0"/>
              </a:spcAft>
              <a:buSzPts val="5200"/>
              <a:buNone/>
              <a:defRPr sz="5200"/>
            </a:lvl2pPr>
            <a:lvl3pPr lvl="2" algn="l">
              <a:spcBef>
                <a:spcPts val="0"/>
              </a:spcBef>
              <a:spcAft>
                <a:spcPts val="0"/>
              </a:spcAft>
              <a:buSzPts val="5200"/>
              <a:buNone/>
              <a:defRPr sz="5200"/>
            </a:lvl3pPr>
            <a:lvl4pPr lvl="3" algn="l">
              <a:spcBef>
                <a:spcPts val="0"/>
              </a:spcBef>
              <a:spcAft>
                <a:spcPts val="0"/>
              </a:spcAft>
              <a:buSzPts val="5200"/>
              <a:buNone/>
              <a:defRPr sz="5200"/>
            </a:lvl4pPr>
            <a:lvl5pPr lvl="4" algn="l">
              <a:spcBef>
                <a:spcPts val="0"/>
              </a:spcBef>
              <a:spcAft>
                <a:spcPts val="0"/>
              </a:spcAft>
              <a:buSzPts val="5200"/>
              <a:buNone/>
              <a:defRPr sz="5200"/>
            </a:lvl5pPr>
            <a:lvl6pPr lvl="5" algn="l">
              <a:spcBef>
                <a:spcPts val="0"/>
              </a:spcBef>
              <a:spcAft>
                <a:spcPts val="0"/>
              </a:spcAft>
              <a:buSzPts val="5200"/>
              <a:buNone/>
              <a:defRPr sz="5200"/>
            </a:lvl6pPr>
            <a:lvl7pPr lvl="6" algn="l">
              <a:spcBef>
                <a:spcPts val="0"/>
              </a:spcBef>
              <a:spcAft>
                <a:spcPts val="0"/>
              </a:spcAft>
              <a:buSzPts val="5200"/>
              <a:buNone/>
              <a:defRPr sz="5200"/>
            </a:lvl7pPr>
            <a:lvl8pPr lvl="7" algn="l">
              <a:spcBef>
                <a:spcPts val="0"/>
              </a:spcBef>
              <a:spcAft>
                <a:spcPts val="0"/>
              </a:spcAft>
              <a:buSzPts val="5200"/>
              <a:buNone/>
              <a:defRPr sz="5200"/>
            </a:lvl8pPr>
            <a:lvl9pPr lvl="8" algn="l">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032950"/>
            <a:ext cx="2962200" cy="68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a:endParaRPr/>
          </a:p>
        </p:txBody>
      </p:sp>
      <p:sp>
        <p:nvSpPr>
          <p:cNvPr id="11" name="Google Shape;11;p2"/>
          <p:cNvSpPr/>
          <p:nvPr/>
        </p:nvSpPr>
        <p:spPr>
          <a:xfrm>
            <a:off x="-1829809" y="-1974831"/>
            <a:ext cx="4039742" cy="2967540"/>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CUSTOM_1">
    <p:spTree>
      <p:nvGrpSpPr>
        <p:cNvPr id="1" name="Shape 82"/>
        <p:cNvGrpSpPr/>
        <p:nvPr/>
      </p:nvGrpSpPr>
      <p:grpSpPr>
        <a:xfrm>
          <a:off x="0" y="0"/>
          <a:ext cx="0" cy="0"/>
          <a:chOff x="0" y="0"/>
          <a:chExt cx="0" cy="0"/>
        </a:xfrm>
      </p:grpSpPr>
      <p:sp>
        <p:nvSpPr>
          <p:cNvPr id="83" name="Google Shape;83;p15"/>
          <p:cNvSpPr txBox="1">
            <a:spLocks noGrp="1"/>
          </p:cNvSpPr>
          <p:nvPr>
            <p:ph type="body" idx="1"/>
          </p:nvPr>
        </p:nvSpPr>
        <p:spPr>
          <a:xfrm>
            <a:off x="720000" y="1509750"/>
            <a:ext cx="3852000" cy="3019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4" name="Google Shape;84;p15"/>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86" name="Google Shape;86;p15"/>
          <p:cNvSpPr/>
          <p:nvPr/>
        </p:nvSpPr>
        <p:spPr>
          <a:xfrm rot="-8581717" flipH="1">
            <a:off x="6085519" y="-1496329"/>
            <a:ext cx="4402909" cy="323431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txBox="1">
            <a:spLocks noGrp="1"/>
          </p:cNvSpPr>
          <p:nvPr>
            <p:ph type="body" idx="2"/>
          </p:nvPr>
        </p:nvSpPr>
        <p:spPr>
          <a:xfrm>
            <a:off x="4572000" y="1509750"/>
            <a:ext cx="3852000" cy="3019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CUSTOM_3">
    <p:spTree>
      <p:nvGrpSpPr>
        <p:cNvPr id="1" name="Shape 88"/>
        <p:cNvGrpSpPr/>
        <p:nvPr/>
      </p:nvGrpSpPr>
      <p:grpSpPr>
        <a:xfrm>
          <a:off x="0" y="0"/>
          <a:ext cx="0" cy="0"/>
          <a:chOff x="0" y="0"/>
          <a:chExt cx="0" cy="0"/>
        </a:xfrm>
      </p:grpSpPr>
      <p:sp>
        <p:nvSpPr>
          <p:cNvPr id="89" name="Google Shape;89;p16"/>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91" name="Google Shape;91;p16"/>
          <p:cNvSpPr/>
          <p:nvPr/>
        </p:nvSpPr>
        <p:spPr>
          <a:xfrm rot="5779024">
            <a:off x="6674180" y="-1814790"/>
            <a:ext cx="4039660" cy="2967480"/>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6"/>
          <p:cNvSpPr/>
          <p:nvPr/>
        </p:nvSpPr>
        <p:spPr>
          <a:xfrm rot="4073489">
            <a:off x="-2214151" y="3333524"/>
            <a:ext cx="4039961" cy="2967701"/>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2">
  <p:cSld name="CUSTOM_17">
    <p:spTree>
      <p:nvGrpSpPr>
        <p:cNvPr id="1" name="Shape 139"/>
        <p:cNvGrpSpPr/>
        <p:nvPr/>
      </p:nvGrpSpPr>
      <p:grpSpPr>
        <a:xfrm>
          <a:off x="0" y="0"/>
          <a:ext cx="0" cy="0"/>
          <a:chOff x="0" y="0"/>
          <a:chExt cx="0" cy="0"/>
        </a:xfrm>
      </p:grpSpPr>
      <p:sp>
        <p:nvSpPr>
          <p:cNvPr id="140" name="Google Shape;140;p22"/>
          <p:cNvSpPr txBox="1">
            <a:spLocks noGrp="1"/>
          </p:cNvSpPr>
          <p:nvPr>
            <p:ph type="body" idx="1"/>
          </p:nvPr>
        </p:nvSpPr>
        <p:spPr>
          <a:xfrm>
            <a:off x="720000" y="2075500"/>
            <a:ext cx="5250900" cy="1931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41" name="Google Shape;141;p22"/>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143" name="Google Shape;143;p22"/>
          <p:cNvSpPr/>
          <p:nvPr/>
        </p:nvSpPr>
        <p:spPr>
          <a:xfrm rot="-3678890" flipH="1">
            <a:off x="6399760" y="2305526"/>
            <a:ext cx="4402922" cy="323432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subTitle" idx="1"/>
          </p:nvPr>
        </p:nvSpPr>
        <p:spPr>
          <a:xfrm>
            <a:off x="1417986" y="2995275"/>
            <a:ext cx="238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24" name="Google Shape;24;p5"/>
          <p:cNvSpPr txBox="1">
            <a:spLocks noGrp="1"/>
          </p:cNvSpPr>
          <p:nvPr>
            <p:ph type="subTitle" idx="2"/>
          </p:nvPr>
        </p:nvSpPr>
        <p:spPr>
          <a:xfrm>
            <a:off x="1417986" y="3346800"/>
            <a:ext cx="238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5" name="Google Shape;25;p5"/>
          <p:cNvSpPr txBox="1">
            <a:spLocks noGrp="1"/>
          </p:cNvSpPr>
          <p:nvPr>
            <p:ph type="subTitle" idx="3"/>
          </p:nvPr>
        </p:nvSpPr>
        <p:spPr>
          <a:xfrm>
            <a:off x="5399486" y="2995275"/>
            <a:ext cx="238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26" name="Google Shape;26;p5"/>
          <p:cNvSpPr txBox="1">
            <a:spLocks noGrp="1"/>
          </p:cNvSpPr>
          <p:nvPr>
            <p:ph type="subTitle" idx="4"/>
          </p:nvPr>
        </p:nvSpPr>
        <p:spPr>
          <a:xfrm>
            <a:off x="5399486" y="3346800"/>
            <a:ext cx="238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7" name="Google Shape;27;p5"/>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29" name="Google Shape;29;p5"/>
          <p:cNvSpPr/>
          <p:nvPr/>
        </p:nvSpPr>
        <p:spPr>
          <a:xfrm>
            <a:off x="7847591" y="-1689081"/>
            <a:ext cx="4039742" cy="2967540"/>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33" name="Google Shape;33;p6"/>
          <p:cNvSpPr/>
          <p:nvPr/>
        </p:nvSpPr>
        <p:spPr>
          <a:xfrm rot="-7770059">
            <a:off x="7428425" y="-1102421"/>
            <a:ext cx="4039685" cy="296749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p7"/>
          <p:cNvSpPr txBox="1">
            <a:spLocks noGrp="1"/>
          </p:cNvSpPr>
          <p:nvPr>
            <p:ph type="subTitle" idx="1"/>
          </p:nvPr>
        </p:nvSpPr>
        <p:spPr>
          <a:xfrm>
            <a:off x="720000" y="2678421"/>
            <a:ext cx="3261300" cy="101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36" name="Google Shape;36;p7"/>
          <p:cNvSpPr txBox="1">
            <a:spLocks noGrp="1"/>
          </p:cNvSpPr>
          <p:nvPr>
            <p:ph type="title"/>
          </p:nvPr>
        </p:nvSpPr>
        <p:spPr>
          <a:xfrm>
            <a:off x="720000" y="1490700"/>
            <a:ext cx="3261300" cy="11082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37" name="Google Shape;37;p7"/>
          <p:cNvSpPr/>
          <p:nvPr/>
        </p:nvSpPr>
        <p:spPr>
          <a:xfrm rot="-1099162">
            <a:off x="5134470" y="3563817"/>
            <a:ext cx="5697542" cy="4185338"/>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10443068">
            <a:off x="-1212618" y="-1758140"/>
            <a:ext cx="4040298" cy="2967949"/>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p:nvPr/>
        </p:nvSpPr>
        <p:spPr>
          <a:xfrm>
            <a:off x="355183" y="-402025"/>
            <a:ext cx="7001967" cy="5143551"/>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txBox="1">
            <a:spLocks noGrp="1"/>
          </p:cNvSpPr>
          <p:nvPr>
            <p:ph type="subTitle" idx="1"/>
          </p:nvPr>
        </p:nvSpPr>
        <p:spPr>
          <a:xfrm>
            <a:off x="1508700" y="2466428"/>
            <a:ext cx="3866100" cy="1028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sz="1600"/>
            </a:lvl1pPr>
            <a:lvl2pPr lvl="1">
              <a:spcBef>
                <a:spcPts val="1600"/>
              </a:spcBef>
              <a:spcAft>
                <a:spcPts val="0"/>
              </a:spcAft>
              <a:buNone/>
              <a:defRPr sz="1600"/>
            </a:lvl2pPr>
            <a:lvl3pPr lvl="2">
              <a:spcBef>
                <a:spcPts val="1600"/>
              </a:spcBef>
              <a:spcAft>
                <a:spcPts val="0"/>
              </a:spcAft>
              <a:buNone/>
              <a:defRPr sz="1600"/>
            </a:lvl3pPr>
            <a:lvl4pPr lvl="3">
              <a:spcBef>
                <a:spcPts val="1600"/>
              </a:spcBef>
              <a:spcAft>
                <a:spcPts val="0"/>
              </a:spcAft>
              <a:buNone/>
              <a:defRPr sz="1600"/>
            </a:lvl4pPr>
            <a:lvl5pPr lvl="4">
              <a:spcBef>
                <a:spcPts val="1600"/>
              </a:spcBef>
              <a:spcAft>
                <a:spcPts val="0"/>
              </a:spcAft>
              <a:buNone/>
              <a:defRPr sz="1600"/>
            </a:lvl5pPr>
            <a:lvl6pPr lvl="5">
              <a:spcBef>
                <a:spcPts val="1600"/>
              </a:spcBef>
              <a:spcAft>
                <a:spcPts val="0"/>
              </a:spcAft>
              <a:buNone/>
              <a:defRPr sz="1600"/>
            </a:lvl6pPr>
            <a:lvl7pPr lvl="6">
              <a:spcBef>
                <a:spcPts val="1600"/>
              </a:spcBef>
              <a:spcAft>
                <a:spcPts val="0"/>
              </a:spcAft>
              <a:buNone/>
              <a:defRPr sz="1600"/>
            </a:lvl7pPr>
            <a:lvl8pPr lvl="7">
              <a:spcBef>
                <a:spcPts val="1600"/>
              </a:spcBef>
              <a:spcAft>
                <a:spcPts val="0"/>
              </a:spcAft>
              <a:buNone/>
              <a:defRPr sz="1600"/>
            </a:lvl8pPr>
            <a:lvl9pPr lvl="8">
              <a:spcBef>
                <a:spcPts val="1600"/>
              </a:spcBef>
              <a:spcAft>
                <a:spcPts val="1600"/>
              </a:spcAft>
              <a:buNone/>
              <a:defRPr sz="1600"/>
            </a:lvl9pPr>
          </a:lstStyle>
          <a:p>
            <a:endParaRPr/>
          </a:p>
        </p:txBody>
      </p:sp>
      <p:sp>
        <p:nvSpPr>
          <p:cNvPr id="42" name="Google Shape;42;p8"/>
          <p:cNvSpPr txBox="1">
            <a:spLocks noGrp="1"/>
          </p:cNvSpPr>
          <p:nvPr>
            <p:ph type="title"/>
          </p:nvPr>
        </p:nvSpPr>
        <p:spPr>
          <a:xfrm>
            <a:off x="1508700" y="1668250"/>
            <a:ext cx="3866100" cy="7251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7000"/>
              <a:buNone/>
              <a:defRPr sz="7000"/>
            </a:lvl2pPr>
            <a:lvl3pPr lvl="2" rtl="0">
              <a:spcBef>
                <a:spcPts val="0"/>
              </a:spcBef>
              <a:spcAft>
                <a:spcPts val="0"/>
              </a:spcAft>
              <a:buSzPts val="7000"/>
              <a:buNone/>
              <a:defRPr sz="7000"/>
            </a:lvl3pPr>
            <a:lvl4pPr lvl="3" rtl="0">
              <a:spcBef>
                <a:spcPts val="0"/>
              </a:spcBef>
              <a:spcAft>
                <a:spcPts val="0"/>
              </a:spcAft>
              <a:buSzPts val="7000"/>
              <a:buNone/>
              <a:defRPr sz="7000"/>
            </a:lvl4pPr>
            <a:lvl5pPr lvl="4" rtl="0">
              <a:spcBef>
                <a:spcPts val="0"/>
              </a:spcBef>
              <a:spcAft>
                <a:spcPts val="0"/>
              </a:spcAft>
              <a:buSzPts val="7000"/>
              <a:buNone/>
              <a:defRPr sz="7000"/>
            </a:lvl5pPr>
            <a:lvl6pPr lvl="5" rtl="0">
              <a:spcBef>
                <a:spcPts val="0"/>
              </a:spcBef>
              <a:spcAft>
                <a:spcPts val="0"/>
              </a:spcAft>
              <a:buSzPts val="7000"/>
              <a:buNone/>
              <a:defRPr sz="7000"/>
            </a:lvl6pPr>
            <a:lvl7pPr lvl="6" rtl="0">
              <a:spcBef>
                <a:spcPts val="0"/>
              </a:spcBef>
              <a:spcAft>
                <a:spcPts val="0"/>
              </a:spcAft>
              <a:buSzPts val="7000"/>
              <a:buNone/>
              <a:defRPr sz="7000"/>
            </a:lvl7pPr>
            <a:lvl8pPr lvl="7" rtl="0">
              <a:spcBef>
                <a:spcPts val="0"/>
              </a:spcBef>
              <a:spcAft>
                <a:spcPts val="0"/>
              </a:spcAft>
              <a:buSzPts val="7000"/>
              <a:buNone/>
              <a:defRPr sz="7000"/>
            </a:lvl8pPr>
            <a:lvl9pPr lvl="8" rtl="0">
              <a:spcBef>
                <a:spcPts val="0"/>
              </a:spcBef>
              <a:spcAft>
                <a:spcPts val="0"/>
              </a:spcAft>
              <a:buSzPts val="7000"/>
              <a:buNone/>
              <a:defRPr sz="7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p:nvPr/>
        </p:nvSpPr>
        <p:spPr>
          <a:xfrm flipH="1">
            <a:off x="4037600" y="727800"/>
            <a:ext cx="4374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0" name="Google Shape;50;p10"/>
          <p:cNvSpPr txBox="1">
            <a:spLocks noGrp="1"/>
          </p:cNvSpPr>
          <p:nvPr>
            <p:ph type="title"/>
          </p:nvPr>
        </p:nvSpPr>
        <p:spPr>
          <a:xfrm flipH="1">
            <a:off x="3448700" y="387600"/>
            <a:ext cx="4962900" cy="1836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51" name="Google Shape;51;p10"/>
          <p:cNvSpPr/>
          <p:nvPr/>
        </p:nvSpPr>
        <p:spPr>
          <a:xfrm rot="-2467215" flipH="1">
            <a:off x="6908727" y="3120633"/>
            <a:ext cx="4039721" cy="2967525"/>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
    <p:spTree>
      <p:nvGrpSpPr>
        <p:cNvPr id="1" name="Shape 57"/>
        <p:cNvGrpSpPr/>
        <p:nvPr/>
      </p:nvGrpSpPr>
      <p:grpSpPr>
        <a:xfrm>
          <a:off x="0" y="0"/>
          <a:ext cx="0" cy="0"/>
          <a:chOff x="0" y="0"/>
          <a:chExt cx="0" cy="0"/>
        </a:xfrm>
      </p:grpSpPr>
      <p:sp>
        <p:nvSpPr>
          <p:cNvPr id="58" name="Google Shape;58;p13"/>
          <p:cNvSpPr txBox="1">
            <a:spLocks noGrp="1"/>
          </p:cNvSpPr>
          <p:nvPr>
            <p:ph type="title" hasCustomPrompt="1"/>
          </p:nvPr>
        </p:nvSpPr>
        <p:spPr>
          <a:xfrm>
            <a:off x="869627" y="2130720"/>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59" name="Google Shape;59;p13"/>
          <p:cNvSpPr txBox="1">
            <a:spLocks noGrp="1"/>
          </p:cNvSpPr>
          <p:nvPr>
            <p:ph type="subTitle" idx="1"/>
          </p:nvPr>
        </p:nvSpPr>
        <p:spPr>
          <a:xfrm>
            <a:off x="723900" y="2995276"/>
            <a:ext cx="2205600" cy="371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None/>
              <a:defRPr>
                <a:latin typeface="Poppins Black"/>
                <a:ea typeface="Poppins Black"/>
                <a:cs typeface="Poppins Black"/>
                <a:sym typeface="Poppins Black"/>
              </a:defRPr>
            </a:lvl1pPr>
            <a:lvl2pPr lvl="1">
              <a:lnSpc>
                <a:spcPct val="100000"/>
              </a:lnSpc>
              <a:spcBef>
                <a:spcPts val="1600"/>
              </a:spcBef>
              <a:spcAft>
                <a:spcPts val="0"/>
              </a:spcAft>
              <a:buNone/>
              <a:defRPr>
                <a:latin typeface="Poppins Black"/>
                <a:ea typeface="Poppins Black"/>
                <a:cs typeface="Poppins Black"/>
                <a:sym typeface="Poppins Black"/>
              </a:defRPr>
            </a:lvl2pPr>
            <a:lvl3pPr lvl="2">
              <a:lnSpc>
                <a:spcPct val="100000"/>
              </a:lnSpc>
              <a:spcBef>
                <a:spcPts val="1600"/>
              </a:spcBef>
              <a:spcAft>
                <a:spcPts val="0"/>
              </a:spcAft>
              <a:buNone/>
              <a:defRPr>
                <a:latin typeface="Poppins Black"/>
                <a:ea typeface="Poppins Black"/>
                <a:cs typeface="Poppins Black"/>
                <a:sym typeface="Poppins Black"/>
              </a:defRPr>
            </a:lvl3pPr>
            <a:lvl4pPr lvl="3">
              <a:lnSpc>
                <a:spcPct val="100000"/>
              </a:lnSpc>
              <a:spcBef>
                <a:spcPts val="1600"/>
              </a:spcBef>
              <a:spcAft>
                <a:spcPts val="0"/>
              </a:spcAft>
              <a:buNone/>
              <a:defRPr>
                <a:latin typeface="Poppins Black"/>
                <a:ea typeface="Poppins Black"/>
                <a:cs typeface="Poppins Black"/>
                <a:sym typeface="Poppins Black"/>
              </a:defRPr>
            </a:lvl4pPr>
            <a:lvl5pPr lvl="4">
              <a:lnSpc>
                <a:spcPct val="100000"/>
              </a:lnSpc>
              <a:spcBef>
                <a:spcPts val="1600"/>
              </a:spcBef>
              <a:spcAft>
                <a:spcPts val="0"/>
              </a:spcAft>
              <a:buNone/>
              <a:defRPr>
                <a:latin typeface="Poppins Black"/>
                <a:ea typeface="Poppins Black"/>
                <a:cs typeface="Poppins Black"/>
                <a:sym typeface="Poppins Black"/>
              </a:defRPr>
            </a:lvl5pPr>
            <a:lvl6pPr lvl="5">
              <a:lnSpc>
                <a:spcPct val="100000"/>
              </a:lnSpc>
              <a:spcBef>
                <a:spcPts val="1600"/>
              </a:spcBef>
              <a:spcAft>
                <a:spcPts val="0"/>
              </a:spcAft>
              <a:buNone/>
              <a:defRPr>
                <a:latin typeface="Poppins Black"/>
                <a:ea typeface="Poppins Black"/>
                <a:cs typeface="Poppins Black"/>
                <a:sym typeface="Poppins Black"/>
              </a:defRPr>
            </a:lvl6pPr>
            <a:lvl7pPr lvl="6">
              <a:lnSpc>
                <a:spcPct val="100000"/>
              </a:lnSpc>
              <a:spcBef>
                <a:spcPts val="1600"/>
              </a:spcBef>
              <a:spcAft>
                <a:spcPts val="0"/>
              </a:spcAft>
              <a:buNone/>
              <a:defRPr>
                <a:latin typeface="Poppins Black"/>
                <a:ea typeface="Poppins Black"/>
                <a:cs typeface="Poppins Black"/>
                <a:sym typeface="Poppins Black"/>
              </a:defRPr>
            </a:lvl7pPr>
            <a:lvl8pPr lvl="7">
              <a:lnSpc>
                <a:spcPct val="100000"/>
              </a:lnSpc>
              <a:spcBef>
                <a:spcPts val="1600"/>
              </a:spcBef>
              <a:spcAft>
                <a:spcPts val="0"/>
              </a:spcAft>
              <a:buNone/>
              <a:defRPr>
                <a:latin typeface="Poppins Black"/>
                <a:ea typeface="Poppins Black"/>
                <a:cs typeface="Poppins Black"/>
                <a:sym typeface="Poppins Black"/>
              </a:defRPr>
            </a:lvl8pPr>
            <a:lvl9pPr lvl="8">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60" name="Google Shape;60;p13"/>
          <p:cNvSpPr txBox="1">
            <a:spLocks noGrp="1"/>
          </p:cNvSpPr>
          <p:nvPr>
            <p:ph type="subTitle" idx="2"/>
          </p:nvPr>
        </p:nvSpPr>
        <p:spPr>
          <a:xfrm>
            <a:off x="723900" y="3346802"/>
            <a:ext cx="220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1" name="Google Shape;61;p13"/>
          <p:cNvSpPr txBox="1">
            <a:spLocks noGrp="1"/>
          </p:cNvSpPr>
          <p:nvPr>
            <p:ph type="title" idx="3" hasCustomPrompt="1"/>
          </p:nvPr>
        </p:nvSpPr>
        <p:spPr>
          <a:xfrm>
            <a:off x="3616601" y="2130720"/>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62" name="Google Shape;62;p13"/>
          <p:cNvSpPr txBox="1">
            <a:spLocks noGrp="1"/>
          </p:cNvSpPr>
          <p:nvPr>
            <p:ph type="subTitle" idx="4"/>
          </p:nvPr>
        </p:nvSpPr>
        <p:spPr>
          <a:xfrm>
            <a:off x="3470874" y="2995276"/>
            <a:ext cx="220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63" name="Google Shape;63;p13"/>
          <p:cNvSpPr txBox="1">
            <a:spLocks noGrp="1"/>
          </p:cNvSpPr>
          <p:nvPr>
            <p:ph type="subTitle" idx="5"/>
          </p:nvPr>
        </p:nvSpPr>
        <p:spPr>
          <a:xfrm>
            <a:off x="3470875" y="3346802"/>
            <a:ext cx="220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4" name="Google Shape;64;p13"/>
          <p:cNvSpPr txBox="1">
            <a:spLocks noGrp="1"/>
          </p:cNvSpPr>
          <p:nvPr>
            <p:ph type="title" idx="6" hasCustomPrompt="1"/>
          </p:nvPr>
        </p:nvSpPr>
        <p:spPr>
          <a:xfrm>
            <a:off x="6363576" y="2130720"/>
            <a:ext cx="8859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4800"/>
              <a:buNone/>
              <a:defRPr sz="4800">
                <a:solidFill>
                  <a:schemeClr val="lt2"/>
                </a:solidFill>
              </a:defRPr>
            </a:lvl1pPr>
            <a:lvl2pPr lvl="1" algn="ctr" rtl="0">
              <a:lnSpc>
                <a:spcPct val="100000"/>
              </a:lnSpc>
              <a:spcBef>
                <a:spcPts val="0"/>
              </a:spcBef>
              <a:spcAft>
                <a:spcPts val="0"/>
              </a:spcAft>
              <a:buClr>
                <a:schemeClr val="lt2"/>
              </a:buClr>
              <a:buSzPts val="4800"/>
              <a:buNone/>
              <a:defRPr sz="4800">
                <a:solidFill>
                  <a:schemeClr val="lt2"/>
                </a:solidFill>
              </a:defRPr>
            </a:lvl2pPr>
            <a:lvl3pPr lvl="2" algn="ctr" rtl="0">
              <a:lnSpc>
                <a:spcPct val="100000"/>
              </a:lnSpc>
              <a:spcBef>
                <a:spcPts val="0"/>
              </a:spcBef>
              <a:spcAft>
                <a:spcPts val="0"/>
              </a:spcAft>
              <a:buClr>
                <a:schemeClr val="lt2"/>
              </a:buClr>
              <a:buSzPts val="4800"/>
              <a:buNone/>
              <a:defRPr sz="4800">
                <a:solidFill>
                  <a:schemeClr val="lt2"/>
                </a:solidFill>
              </a:defRPr>
            </a:lvl3pPr>
            <a:lvl4pPr lvl="3" algn="ctr" rtl="0">
              <a:lnSpc>
                <a:spcPct val="100000"/>
              </a:lnSpc>
              <a:spcBef>
                <a:spcPts val="0"/>
              </a:spcBef>
              <a:spcAft>
                <a:spcPts val="0"/>
              </a:spcAft>
              <a:buClr>
                <a:schemeClr val="lt2"/>
              </a:buClr>
              <a:buSzPts val="4800"/>
              <a:buNone/>
              <a:defRPr sz="4800">
                <a:solidFill>
                  <a:schemeClr val="lt2"/>
                </a:solidFill>
              </a:defRPr>
            </a:lvl4pPr>
            <a:lvl5pPr lvl="4" algn="ctr" rtl="0">
              <a:lnSpc>
                <a:spcPct val="100000"/>
              </a:lnSpc>
              <a:spcBef>
                <a:spcPts val="0"/>
              </a:spcBef>
              <a:spcAft>
                <a:spcPts val="0"/>
              </a:spcAft>
              <a:buClr>
                <a:schemeClr val="lt2"/>
              </a:buClr>
              <a:buSzPts val="4800"/>
              <a:buNone/>
              <a:defRPr sz="4800">
                <a:solidFill>
                  <a:schemeClr val="lt2"/>
                </a:solidFill>
              </a:defRPr>
            </a:lvl5pPr>
            <a:lvl6pPr lvl="5" algn="ctr" rtl="0">
              <a:lnSpc>
                <a:spcPct val="100000"/>
              </a:lnSpc>
              <a:spcBef>
                <a:spcPts val="0"/>
              </a:spcBef>
              <a:spcAft>
                <a:spcPts val="0"/>
              </a:spcAft>
              <a:buClr>
                <a:schemeClr val="lt2"/>
              </a:buClr>
              <a:buSzPts val="4800"/>
              <a:buNone/>
              <a:defRPr sz="4800">
                <a:solidFill>
                  <a:schemeClr val="lt2"/>
                </a:solidFill>
              </a:defRPr>
            </a:lvl6pPr>
            <a:lvl7pPr lvl="6" algn="ctr" rtl="0">
              <a:lnSpc>
                <a:spcPct val="100000"/>
              </a:lnSpc>
              <a:spcBef>
                <a:spcPts val="0"/>
              </a:spcBef>
              <a:spcAft>
                <a:spcPts val="0"/>
              </a:spcAft>
              <a:buClr>
                <a:schemeClr val="lt2"/>
              </a:buClr>
              <a:buSzPts val="4800"/>
              <a:buNone/>
              <a:defRPr sz="4800">
                <a:solidFill>
                  <a:schemeClr val="lt2"/>
                </a:solidFill>
              </a:defRPr>
            </a:lvl7pPr>
            <a:lvl8pPr lvl="7" algn="ctr" rtl="0">
              <a:lnSpc>
                <a:spcPct val="100000"/>
              </a:lnSpc>
              <a:spcBef>
                <a:spcPts val="0"/>
              </a:spcBef>
              <a:spcAft>
                <a:spcPts val="0"/>
              </a:spcAft>
              <a:buClr>
                <a:schemeClr val="lt2"/>
              </a:buClr>
              <a:buSzPts val="4800"/>
              <a:buNone/>
              <a:defRPr sz="4800">
                <a:solidFill>
                  <a:schemeClr val="lt2"/>
                </a:solidFill>
              </a:defRPr>
            </a:lvl8pPr>
            <a:lvl9pPr lvl="8" algn="ctr" rtl="0">
              <a:lnSpc>
                <a:spcPct val="100000"/>
              </a:lnSpc>
              <a:spcBef>
                <a:spcPts val="0"/>
              </a:spcBef>
              <a:spcAft>
                <a:spcPts val="0"/>
              </a:spcAft>
              <a:buClr>
                <a:schemeClr val="lt2"/>
              </a:buClr>
              <a:buSzPts val="4800"/>
              <a:buNone/>
              <a:defRPr sz="4800">
                <a:solidFill>
                  <a:schemeClr val="lt2"/>
                </a:solidFill>
              </a:defRPr>
            </a:lvl9pPr>
          </a:lstStyle>
          <a:p>
            <a:r>
              <a:t>xx%</a:t>
            </a:r>
          </a:p>
        </p:txBody>
      </p:sp>
      <p:sp>
        <p:nvSpPr>
          <p:cNvPr id="65" name="Google Shape;65;p13"/>
          <p:cNvSpPr txBox="1">
            <a:spLocks noGrp="1"/>
          </p:cNvSpPr>
          <p:nvPr>
            <p:ph type="subTitle" idx="7"/>
          </p:nvPr>
        </p:nvSpPr>
        <p:spPr>
          <a:xfrm>
            <a:off x="6217849" y="2995276"/>
            <a:ext cx="22056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66" name="Google Shape;66;p13"/>
          <p:cNvSpPr txBox="1">
            <a:spLocks noGrp="1"/>
          </p:cNvSpPr>
          <p:nvPr>
            <p:ph type="subTitle" idx="8"/>
          </p:nvPr>
        </p:nvSpPr>
        <p:spPr>
          <a:xfrm>
            <a:off x="6217850" y="3346802"/>
            <a:ext cx="2205600" cy="85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7" name="Google Shape;67;p13"/>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69" name="Google Shape;69;p13"/>
          <p:cNvSpPr/>
          <p:nvPr/>
        </p:nvSpPr>
        <p:spPr>
          <a:xfrm rot="-7205113">
            <a:off x="7466444" y="-1156119"/>
            <a:ext cx="4039941" cy="2967686"/>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70"/>
        <p:cNvGrpSpPr/>
        <p:nvPr/>
      </p:nvGrpSpPr>
      <p:grpSpPr>
        <a:xfrm>
          <a:off x="0" y="0"/>
          <a:ext cx="0" cy="0"/>
          <a:chOff x="0" y="0"/>
          <a:chExt cx="0" cy="0"/>
        </a:xfrm>
      </p:grpSpPr>
      <p:sp>
        <p:nvSpPr>
          <p:cNvPr id="71" name="Google Shape;71;p14"/>
          <p:cNvSpPr txBox="1">
            <a:spLocks noGrp="1"/>
          </p:cNvSpPr>
          <p:nvPr>
            <p:ph type="subTitle" idx="1"/>
          </p:nvPr>
        </p:nvSpPr>
        <p:spPr>
          <a:xfrm>
            <a:off x="1759875" y="1833925"/>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1600"/>
              </a:spcBef>
              <a:spcAft>
                <a:spcPts val="0"/>
              </a:spcAft>
              <a:buNone/>
              <a:defRPr>
                <a:latin typeface="Poppins Black"/>
                <a:ea typeface="Poppins Black"/>
                <a:cs typeface="Poppins Black"/>
                <a:sym typeface="Poppins Black"/>
              </a:defRPr>
            </a:lvl2pPr>
            <a:lvl3pPr lvl="2" rtl="0">
              <a:lnSpc>
                <a:spcPct val="100000"/>
              </a:lnSpc>
              <a:spcBef>
                <a:spcPts val="1600"/>
              </a:spcBef>
              <a:spcAft>
                <a:spcPts val="0"/>
              </a:spcAft>
              <a:buNone/>
              <a:defRPr>
                <a:latin typeface="Poppins Black"/>
                <a:ea typeface="Poppins Black"/>
                <a:cs typeface="Poppins Black"/>
                <a:sym typeface="Poppins Black"/>
              </a:defRPr>
            </a:lvl3pPr>
            <a:lvl4pPr lvl="3" rtl="0">
              <a:lnSpc>
                <a:spcPct val="100000"/>
              </a:lnSpc>
              <a:spcBef>
                <a:spcPts val="1600"/>
              </a:spcBef>
              <a:spcAft>
                <a:spcPts val="0"/>
              </a:spcAft>
              <a:buNone/>
              <a:defRPr>
                <a:latin typeface="Poppins Black"/>
                <a:ea typeface="Poppins Black"/>
                <a:cs typeface="Poppins Black"/>
                <a:sym typeface="Poppins Black"/>
              </a:defRPr>
            </a:lvl4pPr>
            <a:lvl5pPr lvl="4" rtl="0">
              <a:lnSpc>
                <a:spcPct val="100000"/>
              </a:lnSpc>
              <a:spcBef>
                <a:spcPts val="1600"/>
              </a:spcBef>
              <a:spcAft>
                <a:spcPts val="0"/>
              </a:spcAft>
              <a:buNone/>
              <a:defRPr>
                <a:latin typeface="Poppins Black"/>
                <a:ea typeface="Poppins Black"/>
                <a:cs typeface="Poppins Black"/>
                <a:sym typeface="Poppins Black"/>
              </a:defRPr>
            </a:lvl5pPr>
            <a:lvl6pPr lvl="5" rtl="0">
              <a:lnSpc>
                <a:spcPct val="100000"/>
              </a:lnSpc>
              <a:spcBef>
                <a:spcPts val="1600"/>
              </a:spcBef>
              <a:spcAft>
                <a:spcPts val="0"/>
              </a:spcAft>
              <a:buNone/>
              <a:defRPr>
                <a:latin typeface="Poppins Black"/>
                <a:ea typeface="Poppins Black"/>
                <a:cs typeface="Poppins Black"/>
                <a:sym typeface="Poppins Black"/>
              </a:defRPr>
            </a:lvl6pPr>
            <a:lvl7pPr lvl="6" rtl="0">
              <a:lnSpc>
                <a:spcPct val="100000"/>
              </a:lnSpc>
              <a:spcBef>
                <a:spcPts val="1600"/>
              </a:spcBef>
              <a:spcAft>
                <a:spcPts val="0"/>
              </a:spcAft>
              <a:buNone/>
              <a:defRPr>
                <a:latin typeface="Poppins Black"/>
                <a:ea typeface="Poppins Black"/>
                <a:cs typeface="Poppins Black"/>
                <a:sym typeface="Poppins Black"/>
              </a:defRPr>
            </a:lvl7pPr>
            <a:lvl8pPr lvl="7" rtl="0">
              <a:lnSpc>
                <a:spcPct val="100000"/>
              </a:lnSpc>
              <a:spcBef>
                <a:spcPts val="1600"/>
              </a:spcBef>
              <a:spcAft>
                <a:spcPts val="0"/>
              </a:spcAft>
              <a:buNone/>
              <a:defRPr>
                <a:latin typeface="Poppins Black"/>
                <a:ea typeface="Poppins Black"/>
                <a:cs typeface="Poppins Black"/>
                <a:sym typeface="Poppins Black"/>
              </a:defRPr>
            </a:lvl8pPr>
            <a:lvl9pPr lvl="8" rtl="0">
              <a:lnSpc>
                <a:spcPct val="100000"/>
              </a:lnSpc>
              <a:spcBef>
                <a:spcPts val="1600"/>
              </a:spcBef>
              <a:spcAft>
                <a:spcPts val="1600"/>
              </a:spcAft>
              <a:buNone/>
              <a:defRPr>
                <a:latin typeface="Poppins Black"/>
                <a:ea typeface="Poppins Black"/>
                <a:cs typeface="Poppins Black"/>
                <a:sym typeface="Poppins Black"/>
              </a:defRPr>
            </a:lvl9pPr>
          </a:lstStyle>
          <a:p>
            <a:endParaRPr/>
          </a:p>
        </p:txBody>
      </p:sp>
      <p:sp>
        <p:nvSpPr>
          <p:cNvPr id="72" name="Google Shape;72;p14"/>
          <p:cNvSpPr txBox="1">
            <a:spLocks noGrp="1"/>
          </p:cNvSpPr>
          <p:nvPr>
            <p:ph type="subTitle" idx="2"/>
          </p:nvPr>
        </p:nvSpPr>
        <p:spPr>
          <a:xfrm>
            <a:off x="1759875" y="2185449"/>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73" name="Google Shape;73;p14"/>
          <p:cNvSpPr txBox="1">
            <a:spLocks noGrp="1"/>
          </p:cNvSpPr>
          <p:nvPr>
            <p:ph type="subTitle" idx="3"/>
          </p:nvPr>
        </p:nvSpPr>
        <p:spPr>
          <a:xfrm>
            <a:off x="1759875" y="3213476"/>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74" name="Google Shape;74;p14"/>
          <p:cNvSpPr txBox="1">
            <a:spLocks noGrp="1"/>
          </p:cNvSpPr>
          <p:nvPr>
            <p:ph type="subTitle" idx="4"/>
          </p:nvPr>
        </p:nvSpPr>
        <p:spPr>
          <a:xfrm>
            <a:off x="1759875" y="3565000"/>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75" name="Google Shape;75;p14"/>
          <p:cNvSpPr/>
          <p:nvPr/>
        </p:nvSpPr>
        <p:spPr>
          <a:xfrm>
            <a:off x="720000" y="727800"/>
            <a:ext cx="57780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algn="l" rtl="0">
              <a:spcBef>
                <a:spcPts val="0"/>
              </a:spcBef>
              <a:spcAft>
                <a:spcPts val="0"/>
              </a:spcAft>
              <a:buSzPts val="3200"/>
              <a:buFont typeface="Palanquin Dark"/>
              <a:buNone/>
              <a:defRPr>
                <a:latin typeface="Palanquin Dark"/>
                <a:ea typeface="Palanquin Dark"/>
                <a:cs typeface="Palanquin Dark"/>
                <a:sym typeface="Palanquin Dark"/>
              </a:defRPr>
            </a:lvl2pPr>
            <a:lvl3pPr lvl="2" algn="l" rtl="0">
              <a:spcBef>
                <a:spcPts val="0"/>
              </a:spcBef>
              <a:spcAft>
                <a:spcPts val="0"/>
              </a:spcAft>
              <a:buSzPts val="3200"/>
              <a:buFont typeface="Palanquin Dark"/>
              <a:buNone/>
              <a:defRPr>
                <a:latin typeface="Palanquin Dark"/>
                <a:ea typeface="Palanquin Dark"/>
                <a:cs typeface="Palanquin Dark"/>
                <a:sym typeface="Palanquin Dark"/>
              </a:defRPr>
            </a:lvl3pPr>
            <a:lvl4pPr lvl="3" algn="l" rtl="0">
              <a:spcBef>
                <a:spcPts val="0"/>
              </a:spcBef>
              <a:spcAft>
                <a:spcPts val="0"/>
              </a:spcAft>
              <a:buSzPts val="3200"/>
              <a:buFont typeface="Palanquin Dark"/>
              <a:buNone/>
              <a:defRPr>
                <a:latin typeface="Palanquin Dark"/>
                <a:ea typeface="Palanquin Dark"/>
                <a:cs typeface="Palanquin Dark"/>
                <a:sym typeface="Palanquin Dark"/>
              </a:defRPr>
            </a:lvl4pPr>
            <a:lvl5pPr lvl="4" algn="l" rtl="0">
              <a:spcBef>
                <a:spcPts val="0"/>
              </a:spcBef>
              <a:spcAft>
                <a:spcPts val="0"/>
              </a:spcAft>
              <a:buSzPts val="3200"/>
              <a:buFont typeface="Palanquin Dark"/>
              <a:buNone/>
              <a:defRPr>
                <a:latin typeface="Palanquin Dark"/>
                <a:ea typeface="Palanquin Dark"/>
                <a:cs typeface="Palanquin Dark"/>
                <a:sym typeface="Palanquin Dark"/>
              </a:defRPr>
            </a:lvl5pPr>
            <a:lvl6pPr lvl="5" algn="l" rtl="0">
              <a:spcBef>
                <a:spcPts val="0"/>
              </a:spcBef>
              <a:spcAft>
                <a:spcPts val="0"/>
              </a:spcAft>
              <a:buSzPts val="3200"/>
              <a:buFont typeface="Palanquin Dark"/>
              <a:buNone/>
              <a:defRPr>
                <a:latin typeface="Palanquin Dark"/>
                <a:ea typeface="Palanquin Dark"/>
                <a:cs typeface="Palanquin Dark"/>
                <a:sym typeface="Palanquin Dark"/>
              </a:defRPr>
            </a:lvl6pPr>
            <a:lvl7pPr lvl="6" algn="l" rtl="0">
              <a:spcBef>
                <a:spcPts val="0"/>
              </a:spcBef>
              <a:spcAft>
                <a:spcPts val="0"/>
              </a:spcAft>
              <a:buSzPts val="3200"/>
              <a:buFont typeface="Palanquin Dark"/>
              <a:buNone/>
              <a:defRPr>
                <a:latin typeface="Palanquin Dark"/>
                <a:ea typeface="Palanquin Dark"/>
                <a:cs typeface="Palanquin Dark"/>
                <a:sym typeface="Palanquin Dark"/>
              </a:defRPr>
            </a:lvl7pPr>
            <a:lvl8pPr lvl="7" algn="l" rtl="0">
              <a:spcBef>
                <a:spcPts val="0"/>
              </a:spcBef>
              <a:spcAft>
                <a:spcPts val="0"/>
              </a:spcAft>
              <a:buSzPts val="3200"/>
              <a:buFont typeface="Palanquin Dark"/>
              <a:buNone/>
              <a:defRPr>
                <a:latin typeface="Palanquin Dark"/>
                <a:ea typeface="Palanquin Dark"/>
                <a:cs typeface="Palanquin Dark"/>
                <a:sym typeface="Palanquin Dark"/>
              </a:defRPr>
            </a:lvl8pPr>
            <a:lvl9pPr lvl="8" algn="l" rtl="0">
              <a:spcBef>
                <a:spcPts val="0"/>
              </a:spcBef>
              <a:spcAft>
                <a:spcPts val="0"/>
              </a:spcAft>
              <a:buSzPts val="3200"/>
              <a:buFont typeface="Palanquin Dark"/>
              <a:buNone/>
              <a:defRPr>
                <a:latin typeface="Palanquin Dark"/>
                <a:ea typeface="Palanquin Dark"/>
                <a:cs typeface="Palanquin Dark"/>
                <a:sym typeface="Palanquin Dark"/>
              </a:defRPr>
            </a:lvl9pPr>
          </a:lstStyle>
          <a:p>
            <a:endParaRPr/>
          </a:p>
        </p:txBody>
      </p:sp>
      <p:sp>
        <p:nvSpPr>
          <p:cNvPr id="77" name="Google Shape;77;p14"/>
          <p:cNvSpPr/>
          <p:nvPr/>
        </p:nvSpPr>
        <p:spPr>
          <a:xfrm rot="-1511913">
            <a:off x="6565550" y="3932284"/>
            <a:ext cx="4039901" cy="2967657"/>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4"/>
          <p:cNvSpPr txBox="1">
            <a:spLocks noGrp="1"/>
          </p:cNvSpPr>
          <p:nvPr>
            <p:ph type="subTitle" idx="5"/>
          </p:nvPr>
        </p:nvSpPr>
        <p:spPr>
          <a:xfrm>
            <a:off x="5742675" y="1833925"/>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79" name="Google Shape;79;p14"/>
          <p:cNvSpPr txBox="1">
            <a:spLocks noGrp="1"/>
          </p:cNvSpPr>
          <p:nvPr>
            <p:ph type="subTitle" idx="6"/>
          </p:nvPr>
        </p:nvSpPr>
        <p:spPr>
          <a:xfrm>
            <a:off x="5742675" y="2185449"/>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80" name="Google Shape;80;p14"/>
          <p:cNvSpPr txBox="1">
            <a:spLocks noGrp="1"/>
          </p:cNvSpPr>
          <p:nvPr>
            <p:ph type="subTitle" idx="7"/>
          </p:nvPr>
        </p:nvSpPr>
        <p:spPr>
          <a:xfrm>
            <a:off x="5742675" y="3213476"/>
            <a:ext cx="2437200" cy="3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Poppins Black"/>
                <a:ea typeface="Poppins Black"/>
                <a:cs typeface="Poppins Black"/>
                <a:sym typeface="Poppins Black"/>
              </a:defRPr>
            </a:lvl1pPr>
            <a:lvl2pPr lvl="1" rtl="0">
              <a:lnSpc>
                <a:spcPct val="100000"/>
              </a:lnSpc>
              <a:spcBef>
                <a:spcPts val="0"/>
              </a:spcBef>
              <a:spcAft>
                <a:spcPts val="0"/>
              </a:spcAft>
              <a:buNone/>
              <a:defRPr>
                <a:latin typeface="Poppins Black"/>
                <a:ea typeface="Poppins Black"/>
                <a:cs typeface="Poppins Black"/>
                <a:sym typeface="Poppins Black"/>
              </a:defRPr>
            </a:lvl2pPr>
            <a:lvl3pPr lvl="2" rtl="0">
              <a:lnSpc>
                <a:spcPct val="100000"/>
              </a:lnSpc>
              <a:spcBef>
                <a:spcPts val="0"/>
              </a:spcBef>
              <a:spcAft>
                <a:spcPts val="0"/>
              </a:spcAft>
              <a:buNone/>
              <a:defRPr>
                <a:latin typeface="Poppins Black"/>
                <a:ea typeface="Poppins Black"/>
                <a:cs typeface="Poppins Black"/>
                <a:sym typeface="Poppins Black"/>
              </a:defRPr>
            </a:lvl3pPr>
            <a:lvl4pPr lvl="3" rtl="0">
              <a:lnSpc>
                <a:spcPct val="100000"/>
              </a:lnSpc>
              <a:spcBef>
                <a:spcPts val="0"/>
              </a:spcBef>
              <a:spcAft>
                <a:spcPts val="0"/>
              </a:spcAft>
              <a:buNone/>
              <a:defRPr>
                <a:latin typeface="Poppins Black"/>
                <a:ea typeface="Poppins Black"/>
                <a:cs typeface="Poppins Black"/>
                <a:sym typeface="Poppins Black"/>
              </a:defRPr>
            </a:lvl4pPr>
            <a:lvl5pPr lvl="4" rtl="0">
              <a:lnSpc>
                <a:spcPct val="100000"/>
              </a:lnSpc>
              <a:spcBef>
                <a:spcPts val="0"/>
              </a:spcBef>
              <a:spcAft>
                <a:spcPts val="0"/>
              </a:spcAft>
              <a:buNone/>
              <a:defRPr>
                <a:latin typeface="Poppins Black"/>
                <a:ea typeface="Poppins Black"/>
                <a:cs typeface="Poppins Black"/>
                <a:sym typeface="Poppins Black"/>
              </a:defRPr>
            </a:lvl5pPr>
            <a:lvl6pPr lvl="5" rtl="0">
              <a:lnSpc>
                <a:spcPct val="100000"/>
              </a:lnSpc>
              <a:spcBef>
                <a:spcPts val="0"/>
              </a:spcBef>
              <a:spcAft>
                <a:spcPts val="0"/>
              </a:spcAft>
              <a:buNone/>
              <a:defRPr>
                <a:latin typeface="Poppins Black"/>
                <a:ea typeface="Poppins Black"/>
                <a:cs typeface="Poppins Black"/>
                <a:sym typeface="Poppins Black"/>
              </a:defRPr>
            </a:lvl6pPr>
            <a:lvl7pPr lvl="6" rtl="0">
              <a:lnSpc>
                <a:spcPct val="100000"/>
              </a:lnSpc>
              <a:spcBef>
                <a:spcPts val="0"/>
              </a:spcBef>
              <a:spcAft>
                <a:spcPts val="0"/>
              </a:spcAft>
              <a:buNone/>
              <a:defRPr>
                <a:latin typeface="Poppins Black"/>
                <a:ea typeface="Poppins Black"/>
                <a:cs typeface="Poppins Black"/>
                <a:sym typeface="Poppins Black"/>
              </a:defRPr>
            </a:lvl7pPr>
            <a:lvl8pPr lvl="7" rtl="0">
              <a:lnSpc>
                <a:spcPct val="100000"/>
              </a:lnSpc>
              <a:spcBef>
                <a:spcPts val="0"/>
              </a:spcBef>
              <a:spcAft>
                <a:spcPts val="0"/>
              </a:spcAft>
              <a:buNone/>
              <a:defRPr>
                <a:latin typeface="Poppins Black"/>
                <a:ea typeface="Poppins Black"/>
                <a:cs typeface="Poppins Black"/>
                <a:sym typeface="Poppins Black"/>
              </a:defRPr>
            </a:lvl8pPr>
            <a:lvl9pPr lvl="8" rtl="0">
              <a:lnSpc>
                <a:spcPct val="100000"/>
              </a:lnSpc>
              <a:spcBef>
                <a:spcPts val="0"/>
              </a:spcBef>
              <a:spcAft>
                <a:spcPts val="0"/>
              </a:spcAft>
              <a:buNone/>
              <a:defRPr>
                <a:latin typeface="Poppins Black"/>
                <a:ea typeface="Poppins Black"/>
                <a:cs typeface="Poppins Black"/>
                <a:sym typeface="Poppins Black"/>
              </a:defRPr>
            </a:lvl9pPr>
          </a:lstStyle>
          <a:p>
            <a:endParaRPr/>
          </a:p>
        </p:txBody>
      </p:sp>
      <p:sp>
        <p:nvSpPr>
          <p:cNvPr id="81" name="Google Shape;81;p14"/>
          <p:cNvSpPr txBox="1">
            <a:spLocks noGrp="1"/>
          </p:cNvSpPr>
          <p:nvPr>
            <p:ph type="subTitle" idx="8"/>
          </p:nvPr>
        </p:nvSpPr>
        <p:spPr>
          <a:xfrm>
            <a:off x="5742675" y="3565000"/>
            <a:ext cx="24372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90930"/>
            <a:ext cx="7704000" cy="612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1pPr>
            <a:lvl2pPr lvl="1"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2pPr>
            <a:lvl3pPr lvl="2"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3pPr>
            <a:lvl4pPr lvl="3"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4pPr>
            <a:lvl5pPr lvl="4"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5pPr>
            <a:lvl6pPr lvl="5"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6pPr>
            <a:lvl7pPr lvl="6"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7pPr>
            <a:lvl8pPr lvl="7"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8pPr>
            <a:lvl9pPr lvl="8" rtl="0">
              <a:spcBef>
                <a:spcPts val="0"/>
              </a:spcBef>
              <a:spcAft>
                <a:spcPts val="0"/>
              </a:spcAft>
              <a:buClr>
                <a:schemeClr val="dk1"/>
              </a:buClr>
              <a:buSzPts val="3200"/>
              <a:buFont typeface="Poppins Black"/>
              <a:buNone/>
              <a:defRPr sz="3200">
                <a:solidFill>
                  <a:schemeClr val="dk1"/>
                </a:solidFill>
                <a:latin typeface="Poppins Black"/>
                <a:ea typeface="Poppins Black"/>
                <a:cs typeface="Poppins Black"/>
                <a:sym typeface="Poppins Black"/>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marL="914400" lvl="1"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160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1600"/>
              </a:spcBef>
              <a:spcAft>
                <a:spcPts val="160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6" r:id="rId6"/>
    <p:sldLayoutId id="2147483658" r:id="rId7"/>
    <p:sldLayoutId id="2147483659" r:id="rId8"/>
    <p:sldLayoutId id="2147483660" r:id="rId9"/>
    <p:sldLayoutId id="2147483661" r:id="rId10"/>
    <p:sldLayoutId id="2147483662" r:id="rId11"/>
    <p:sldLayoutId id="2147483668"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7"/>
        <p:cNvGrpSpPr/>
        <p:nvPr/>
      </p:nvGrpSpPr>
      <p:grpSpPr>
        <a:xfrm>
          <a:off x="0" y="0"/>
          <a:ext cx="0" cy="0"/>
          <a:chOff x="0" y="0"/>
          <a:chExt cx="0" cy="0"/>
        </a:xfrm>
      </p:grpSpPr>
      <p:sp>
        <p:nvSpPr>
          <p:cNvPr id="158" name="Google Shape;158;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9" name="Google Shape;159;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hyperlink" Target="https://stories.freepik.com/illustration/server-status/rafiki/?utm_source=slidesgo_template&amp;utm_medium=referral-link&amp;utm_campaign=sg_resources&amp;utm_content=stories#80ed99" TargetMode="External"/><Relationship Id="rId13" Type="http://schemas.openxmlformats.org/officeDocument/2006/relationships/hyperlink" Target="https://stories.freepik.com/illustration/android/rafiki/?utm_source=slidesgo_template&amp;utm_medium=referral-link&amp;utm_campaign=sg_resources&amp;utm_content=stories#80ed99" TargetMode="External"/><Relationship Id="rId3" Type="http://schemas.openxmlformats.org/officeDocument/2006/relationships/hyperlink" Target="https://www.freepik.com/free-photo/close-up-screwdriver-inserted-screw_3308975.htm/?utm_source=slidesgo_template&amp;utm_medium=referral-link&amp;utm_campaign=sg_resources&amp;utm_content=freepik" TargetMode="External"/><Relationship Id="rId7" Type="http://schemas.openxmlformats.org/officeDocument/2006/relationships/hyperlink" Target="https://stories.freepik.com/illustration/drone-delivery/rafiki/?utm_source=slidesgo_template&amp;utm_medium=referral-link&amp;utm_campaign=sg_resources&amp;utm_content=stories#80ed99" TargetMode="External"/><Relationship Id="rId12" Type="http://schemas.openxmlformats.org/officeDocument/2006/relationships/hyperlink" Target="https://stories.freepik.com/illustration/devices/rafiki/?utm_source=slidesgo_template&amp;utm_medium=referral-link&amp;utm_campaign=sg_resources&amp;utm_content=stories#80ed99" TargetMode="External"/><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hyperlink" Target="https://stories.freepik.com/illustration/artificial-intelligence/rafiki/?utm_source=slidesgo_template&amp;utm_medium=referral-link&amp;utm_campaign=sg_resources&amp;utm_content=stories#80ed99" TargetMode="External"/><Relationship Id="rId11" Type="http://schemas.openxmlformats.org/officeDocument/2006/relationships/hyperlink" Target="https://stories.freepik.com/illustration/oops-404-error-with-a-broken-robot/rafiki/?utm_source=slidesgo_template&amp;utm_medium=referral-link&amp;utm_campaign=sg_resources&amp;utm_content=stories#80ed99" TargetMode="External"/><Relationship Id="rId5" Type="http://schemas.openxmlformats.org/officeDocument/2006/relationships/hyperlink" Target="https://stories.freepik.com/illustration/robotics/rafiki/?utm_source=slidesgo_template&amp;utm_medium=referral-link&amp;utm_campaign=sg_resources&amp;utm_content=stories#80ed99" TargetMode="External"/><Relationship Id="rId15" Type="http://schemas.openxmlformats.org/officeDocument/2006/relationships/hyperlink" Target="https://stories.freepik.com/illustration/504-error-gateway-timeout/rafiki/?utm_source=slidesgo_template&amp;utm_medium=referral-link&amp;utm_campaign=sg_resources&amp;utm_content=stories#80ed99" TargetMode="External"/><Relationship Id="rId10" Type="http://schemas.openxmlformats.org/officeDocument/2006/relationships/hyperlink" Target="https://stories.freepik.com/illustration/400-error-bad-request/rafiki/?utm_source=slidesgo_template&amp;utm_medium=referral-link&amp;utm_campaign=sg_resources&amp;utm_content=stories#80ed99" TargetMode="External"/><Relationship Id="rId4" Type="http://schemas.openxmlformats.org/officeDocument/2006/relationships/hyperlink" Target="https://www.freepik.com/free-photo/portrait-young-man-soldering-computer-circuit-workshop_3309005.htm/?utm_source=slidesgo_template&amp;utm_medium=referral-link&amp;utm_campaign=sg_resources&amp;utm_content=freepik" TargetMode="External"/><Relationship Id="rId9" Type="http://schemas.openxmlformats.org/officeDocument/2006/relationships/hyperlink" Target="https://stories.freepik.com/illustration/drone-race/rafiki/?utm_source=slidesgo_template&amp;utm_medium=referral-link&amp;utm_campaign=sg_resources&amp;utm_content=stories#80ed99" TargetMode="External"/><Relationship Id="rId14" Type="http://schemas.openxmlformats.org/officeDocument/2006/relationships/hyperlink" Target="https://stories.freepik.com/illustration/operating-system/rafiki/?utm_source=slidesgo_template&amp;utm_medium=referral-link&amp;utm_campaign=sg_resources&amp;utm_content=stories#80ed99"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3" Type="http://schemas.openxmlformats.org/officeDocument/2006/relationships/slide" Target="slide17.xml"/><Relationship Id="rId7" Type="http://schemas.openxmlformats.org/officeDocument/2006/relationships/slide" Target="slide18.xm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slide" Target="slide24.xml"/><Relationship Id="rId5" Type="http://schemas.openxmlformats.org/officeDocument/2006/relationships/slide" Target="slide25.xml"/><Relationship Id="rId4" Type="http://schemas.openxmlformats.org/officeDocument/2006/relationships/slide" Target="slide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p:nvPr/>
        </p:nvSpPr>
        <p:spPr>
          <a:xfrm>
            <a:off x="12812293" y="872774"/>
            <a:ext cx="144983" cy="272315"/>
          </a:xfrm>
          <a:custGeom>
            <a:avLst/>
            <a:gdLst/>
            <a:ahLst/>
            <a:cxnLst/>
            <a:rect l="l" t="t" r="r" b="b"/>
            <a:pathLst>
              <a:path w="739" h="1388" extrusionOk="0">
                <a:moveTo>
                  <a:pt x="36" y="1"/>
                </a:moveTo>
                <a:cubicBezTo>
                  <a:pt x="27" y="1"/>
                  <a:pt x="18" y="7"/>
                  <a:pt x="12" y="18"/>
                </a:cubicBezTo>
                <a:cubicBezTo>
                  <a:pt x="1" y="30"/>
                  <a:pt x="1" y="42"/>
                  <a:pt x="12" y="54"/>
                </a:cubicBezTo>
                <a:cubicBezTo>
                  <a:pt x="405" y="590"/>
                  <a:pt x="679" y="1352"/>
                  <a:pt x="703" y="1364"/>
                </a:cubicBezTo>
                <a:cubicBezTo>
                  <a:pt x="679" y="1388"/>
                  <a:pt x="715" y="1388"/>
                  <a:pt x="727" y="1388"/>
                </a:cubicBezTo>
                <a:cubicBezTo>
                  <a:pt x="739" y="1364"/>
                  <a:pt x="739" y="1352"/>
                  <a:pt x="739" y="1340"/>
                </a:cubicBezTo>
                <a:cubicBezTo>
                  <a:pt x="739" y="1328"/>
                  <a:pt x="453" y="554"/>
                  <a:pt x="60" y="18"/>
                </a:cubicBezTo>
                <a:cubicBezTo>
                  <a:pt x="54" y="7"/>
                  <a:pt x="45" y="1"/>
                  <a:pt x="36" y="1"/>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12634741" y="984406"/>
            <a:ext cx="165975" cy="226210"/>
          </a:xfrm>
          <a:custGeom>
            <a:avLst/>
            <a:gdLst/>
            <a:ahLst/>
            <a:cxnLst/>
            <a:rect l="l" t="t" r="r" b="b"/>
            <a:pathLst>
              <a:path w="846" h="1153" extrusionOk="0">
                <a:moveTo>
                  <a:pt x="804" y="0"/>
                </a:moveTo>
                <a:cubicBezTo>
                  <a:pt x="798" y="0"/>
                  <a:pt x="792" y="3"/>
                  <a:pt x="786" y="9"/>
                </a:cubicBezTo>
                <a:cubicBezTo>
                  <a:pt x="751" y="21"/>
                  <a:pt x="179" y="497"/>
                  <a:pt x="1" y="1116"/>
                </a:cubicBezTo>
                <a:cubicBezTo>
                  <a:pt x="1" y="1128"/>
                  <a:pt x="1" y="1140"/>
                  <a:pt x="24" y="1152"/>
                </a:cubicBezTo>
                <a:cubicBezTo>
                  <a:pt x="24" y="1140"/>
                  <a:pt x="36" y="1140"/>
                  <a:pt x="60" y="1140"/>
                </a:cubicBezTo>
                <a:lnTo>
                  <a:pt x="72" y="1128"/>
                </a:lnTo>
                <a:cubicBezTo>
                  <a:pt x="251" y="533"/>
                  <a:pt x="822" y="57"/>
                  <a:pt x="822" y="57"/>
                </a:cubicBezTo>
                <a:cubicBezTo>
                  <a:pt x="846" y="45"/>
                  <a:pt x="846" y="21"/>
                  <a:pt x="822" y="9"/>
                </a:cubicBezTo>
                <a:cubicBezTo>
                  <a:pt x="816" y="3"/>
                  <a:pt x="810" y="0"/>
                  <a:pt x="804" y="0"/>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12359096" y="2644566"/>
            <a:ext cx="116928" cy="53953"/>
          </a:xfrm>
          <a:custGeom>
            <a:avLst/>
            <a:gdLst/>
            <a:ahLst/>
            <a:cxnLst/>
            <a:rect l="l" t="t" r="r" b="b"/>
            <a:pathLst>
              <a:path w="596" h="275" fill="none" extrusionOk="0">
                <a:moveTo>
                  <a:pt x="1" y="274"/>
                </a:moveTo>
                <a:cubicBezTo>
                  <a:pt x="191" y="179"/>
                  <a:pt x="394" y="96"/>
                  <a:pt x="596" y="0"/>
                </a:cubicBezTo>
              </a:path>
            </a:pathLst>
          </a:custGeom>
          <a:noFill/>
          <a:ln w="4475" cap="rnd" cmpd="sng">
            <a:solidFill>
              <a:srgbClr val="2AB5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6"/>
          <p:cNvGrpSpPr/>
          <p:nvPr/>
        </p:nvGrpSpPr>
        <p:grpSpPr>
          <a:xfrm>
            <a:off x="4552034" y="773157"/>
            <a:ext cx="4435525" cy="3831262"/>
            <a:chOff x="4027772" y="543484"/>
            <a:chExt cx="4701638" cy="4061121"/>
          </a:xfrm>
        </p:grpSpPr>
        <p:sp>
          <p:nvSpPr>
            <p:cNvPr id="169" name="Google Shape;169;p26"/>
            <p:cNvSpPr/>
            <p:nvPr/>
          </p:nvSpPr>
          <p:spPr>
            <a:xfrm rot="2240827">
              <a:off x="4027772" y="543484"/>
              <a:ext cx="4281972" cy="3145479"/>
            </a:xfrm>
            <a:custGeom>
              <a:avLst/>
              <a:gdLst/>
              <a:ahLst/>
              <a:cxnLst/>
              <a:rect l="l" t="t" r="r" b="b"/>
              <a:pathLst>
                <a:path w="151443" h="111248" extrusionOk="0">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4157823" y="4337661"/>
              <a:ext cx="4571587" cy="266944"/>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248135" y="1603412"/>
              <a:ext cx="479176" cy="607432"/>
            </a:xfrm>
            <a:custGeom>
              <a:avLst/>
              <a:gdLst/>
              <a:ahLst/>
              <a:cxnLst/>
              <a:rect l="l" t="t" r="r" b="b"/>
              <a:pathLst>
                <a:path w="16947" h="21483" extrusionOk="0">
                  <a:moveTo>
                    <a:pt x="13477" y="0"/>
                  </a:moveTo>
                  <a:cubicBezTo>
                    <a:pt x="13477" y="0"/>
                    <a:pt x="12676" y="934"/>
                    <a:pt x="11442" y="2502"/>
                  </a:cubicBezTo>
                  <a:cubicBezTo>
                    <a:pt x="8607" y="6038"/>
                    <a:pt x="3570" y="12876"/>
                    <a:pt x="835" y="19347"/>
                  </a:cubicBezTo>
                  <a:cubicBezTo>
                    <a:pt x="534" y="20081"/>
                    <a:pt x="268" y="20782"/>
                    <a:pt x="1" y="21482"/>
                  </a:cubicBezTo>
                  <a:cubicBezTo>
                    <a:pt x="601" y="21082"/>
                    <a:pt x="1202" y="20615"/>
                    <a:pt x="1802" y="20115"/>
                  </a:cubicBezTo>
                  <a:cubicBezTo>
                    <a:pt x="7306" y="15678"/>
                    <a:pt x="12476" y="8940"/>
                    <a:pt x="15112" y="5237"/>
                  </a:cubicBezTo>
                  <a:cubicBezTo>
                    <a:pt x="16246" y="3636"/>
                    <a:pt x="16946" y="2602"/>
                    <a:pt x="16946" y="2602"/>
                  </a:cubicBezTo>
                  <a:lnTo>
                    <a:pt x="16012" y="234"/>
                  </a:lnTo>
                  <a:lnTo>
                    <a:pt x="13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5261340" y="1706219"/>
              <a:ext cx="599882" cy="793227"/>
            </a:xfrm>
            <a:custGeom>
              <a:avLst/>
              <a:gdLst/>
              <a:ahLst/>
              <a:cxnLst/>
              <a:rect l="l" t="t" r="r" b="b"/>
              <a:pathLst>
                <a:path w="21216" h="28054" extrusionOk="0">
                  <a:moveTo>
                    <a:pt x="16412" y="0"/>
                  </a:moveTo>
                  <a:lnTo>
                    <a:pt x="11075" y="1935"/>
                  </a:lnTo>
                  <a:lnTo>
                    <a:pt x="14778" y="9140"/>
                  </a:lnTo>
                  <a:cubicBezTo>
                    <a:pt x="14778" y="9140"/>
                    <a:pt x="7673" y="21182"/>
                    <a:pt x="1" y="28054"/>
                  </a:cubicBezTo>
                  <a:lnTo>
                    <a:pt x="1" y="28054"/>
                  </a:lnTo>
                  <a:cubicBezTo>
                    <a:pt x="10808" y="24751"/>
                    <a:pt x="21216" y="10007"/>
                    <a:pt x="21216" y="10007"/>
                  </a:cubicBezTo>
                  <a:lnTo>
                    <a:pt x="16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4572844" y="2230551"/>
              <a:ext cx="127351" cy="228349"/>
            </a:xfrm>
            <a:custGeom>
              <a:avLst/>
              <a:gdLst/>
              <a:ahLst/>
              <a:cxnLst/>
              <a:rect l="l" t="t" r="r" b="b"/>
              <a:pathLst>
                <a:path w="4504" h="8076" extrusionOk="0">
                  <a:moveTo>
                    <a:pt x="2068" y="403"/>
                  </a:moveTo>
                  <a:cubicBezTo>
                    <a:pt x="2435" y="403"/>
                    <a:pt x="2869" y="737"/>
                    <a:pt x="3202" y="1304"/>
                  </a:cubicBezTo>
                  <a:cubicBezTo>
                    <a:pt x="3669" y="2104"/>
                    <a:pt x="3903" y="2972"/>
                    <a:pt x="3970" y="3872"/>
                  </a:cubicBezTo>
                  <a:cubicBezTo>
                    <a:pt x="4070" y="4773"/>
                    <a:pt x="3970" y="5707"/>
                    <a:pt x="3703" y="6541"/>
                  </a:cubicBezTo>
                  <a:cubicBezTo>
                    <a:pt x="3436" y="7208"/>
                    <a:pt x="3036" y="7642"/>
                    <a:pt x="2669" y="7675"/>
                  </a:cubicBezTo>
                  <a:cubicBezTo>
                    <a:pt x="2650" y="7677"/>
                    <a:pt x="2632" y="7677"/>
                    <a:pt x="2613" y="7677"/>
                  </a:cubicBezTo>
                  <a:cubicBezTo>
                    <a:pt x="2226" y="7677"/>
                    <a:pt x="1785" y="7347"/>
                    <a:pt x="1434" y="6774"/>
                  </a:cubicBezTo>
                  <a:cubicBezTo>
                    <a:pt x="600" y="5140"/>
                    <a:pt x="400" y="3238"/>
                    <a:pt x="967" y="1504"/>
                  </a:cubicBezTo>
                  <a:cubicBezTo>
                    <a:pt x="1201" y="837"/>
                    <a:pt x="1568" y="436"/>
                    <a:pt x="2001" y="403"/>
                  </a:cubicBezTo>
                  <a:close/>
                  <a:moveTo>
                    <a:pt x="2039" y="1"/>
                  </a:moveTo>
                  <a:cubicBezTo>
                    <a:pt x="2015" y="1"/>
                    <a:pt x="1992" y="1"/>
                    <a:pt x="1968" y="3"/>
                  </a:cubicBezTo>
                  <a:cubicBezTo>
                    <a:pt x="1401" y="70"/>
                    <a:pt x="901" y="537"/>
                    <a:pt x="600" y="1370"/>
                  </a:cubicBezTo>
                  <a:cubicBezTo>
                    <a:pt x="0" y="3238"/>
                    <a:pt x="167" y="5240"/>
                    <a:pt x="1101" y="6974"/>
                  </a:cubicBezTo>
                  <a:cubicBezTo>
                    <a:pt x="1534" y="7675"/>
                    <a:pt x="2068" y="8075"/>
                    <a:pt x="2602" y="8075"/>
                  </a:cubicBezTo>
                  <a:lnTo>
                    <a:pt x="2702" y="8075"/>
                  </a:lnTo>
                  <a:cubicBezTo>
                    <a:pt x="3302" y="8009"/>
                    <a:pt x="3769" y="7542"/>
                    <a:pt x="4103" y="6708"/>
                  </a:cubicBezTo>
                  <a:cubicBezTo>
                    <a:pt x="4403" y="5774"/>
                    <a:pt x="4503" y="4806"/>
                    <a:pt x="4403" y="3839"/>
                  </a:cubicBezTo>
                  <a:cubicBezTo>
                    <a:pt x="4336" y="2872"/>
                    <a:pt x="4036" y="1938"/>
                    <a:pt x="3569" y="1104"/>
                  </a:cubicBezTo>
                  <a:cubicBezTo>
                    <a:pt x="3122" y="368"/>
                    <a:pt x="2582" y="1"/>
                    <a:pt x="2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4797319" y="2331097"/>
              <a:ext cx="184890" cy="209998"/>
            </a:xfrm>
            <a:custGeom>
              <a:avLst/>
              <a:gdLst/>
              <a:ahLst/>
              <a:cxnLst/>
              <a:rect l="l" t="t" r="r" b="b"/>
              <a:pathLst>
                <a:path w="6539" h="7427" extrusionOk="0">
                  <a:moveTo>
                    <a:pt x="3624" y="1"/>
                  </a:moveTo>
                  <a:cubicBezTo>
                    <a:pt x="2302" y="1"/>
                    <a:pt x="999" y="1239"/>
                    <a:pt x="534" y="2985"/>
                  </a:cubicBezTo>
                  <a:cubicBezTo>
                    <a:pt x="0" y="5020"/>
                    <a:pt x="801" y="6954"/>
                    <a:pt x="2302" y="7355"/>
                  </a:cubicBezTo>
                  <a:cubicBezTo>
                    <a:pt x="2485" y="7403"/>
                    <a:pt x="2670" y="7427"/>
                    <a:pt x="2854" y="7427"/>
                  </a:cubicBezTo>
                  <a:cubicBezTo>
                    <a:pt x="4185" y="7427"/>
                    <a:pt x="5502" y="6206"/>
                    <a:pt x="5971" y="4419"/>
                  </a:cubicBezTo>
                  <a:cubicBezTo>
                    <a:pt x="6538" y="2418"/>
                    <a:pt x="5704" y="483"/>
                    <a:pt x="4203" y="83"/>
                  </a:cubicBezTo>
                  <a:cubicBezTo>
                    <a:pt x="4011" y="27"/>
                    <a:pt x="3817" y="1"/>
                    <a:pt x="36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4965187" y="1552488"/>
              <a:ext cx="630080" cy="720588"/>
            </a:xfrm>
            <a:custGeom>
              <a:avLst/>
              <a:gdLst/>
              <a:ahLst/>
              <a:cxnLst/>
              <a:rect l="l" t="t" r="r" b="b"/>
              <a:pathLst>
                <a:path w="22284" h="25485" extrusionOk="0">
                  <a:moveTo>
                    <a:pt x="11309" y="0"/>
                  </a:moveTo>
                  <a:cubicBezTo>
                    <a:pt x="11309" y="0"/>
                    <a:pt x="101" y="14177"/>
                    <a:pt x="1" y="25485"/>
                  </a:cubicBezTo>
                  <a:cubicBezTo>
                    <a:pt x="4404" y="16145"/>
                    <a:pt x="13944" y="5971"/>
                    <a:pt x="13944" y="5971"/>
                  </a:cubicBezTo>
                  <a:lnTo>
                    <a:pt x="21883" y="7439"/>
                  </a:lnTo>
                  <a:lnTo>
                    <a:pt x="22283" y="1768"/>
                  </a:lnTo>
                  <a:lnTo>
                    <a:pt x="11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5507502" y="1379728"/>
              <a:ext cx="501796" cy="457263"/>
            </a:xfrm>
            <a:custGeom>
              <a:avLst/>
              <a:gdLst/>
              <a:ahLst/>
              <a:cxnLst/>
              <a:rect l="l" t="t" r="r" b="b"/>
              <a:pathLst>
                <a:path w="17747" h="16172" extrusionOk="0">
                  <a:moveTo>
                    <a:pt x="11439" y="0"/>
                  </a:moveTo>
                  <a:cubicBezTo>
                    <a:pt x="10829" y="0"/>
                    <a:pt x="10212" y="211"/>
                    <a:pt x="9708" y="639"/>
                  </a:cubicBezTo>
                  <a:lnTo>
                    <a:pt x="2403" y="7011"/>
                  </a:lnTo>
                  <a:cubicBezTo>
                    <a:pt x="234" y="8912"/>
                    <a:pt x="1" y="12214"/>
                    <a:pt x="1902" y="14383"/>
                  </a:cubicBezTo>
                  <a:cubicBezTo>
                    <a:pt x="2920" y="15564"/>
                    <a:pt x="4364" y="16171"/>
                    <a:pt x="5819" y="16171"/>
                  </a:cubicBezTo>
                  <a:cubicBezTo>
                    <a:pt x="7033" y="16171"/>
                    <a:pt x="8254" y="15748"/>
                    <a:pt x="9241" y="14883"/>
                  </a:cubicBezTo>
                  <a:lnTo>
                    <a:pt x="16579" y="8512"/>
                  </a:lnTo>
                  <a:cubicBezTo>
                    <a:pt x="17647" y="7544"/>
                    <a:pt x="17747" y="5943"/>
                    <a:pt x="16846" y="4842"/>
                  </a:cubicBezTo>
                  <a:lnTo>
                    <a:pt x="13377" y="873"/>
                  </a:lnTo>
                  <a:cubicBezTo>
                    <a:pt x="12871" y="295"/>
                    <a:pt x="12160" y="0"/>
                    <a:pt x="11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5711252" y="1316562"/>
              <a:ext cx="369752" cy="343372"/>
            </a:xfrm>
            <a:custGeom>
              <a:avLst/>
              <a:gdLst/>
              <a:ahLst/>
              <a:cxnLst/>
              <a:rect l="l" t="t" r="r" b="b"/>
              <a:pathLst>
                <a:path w="13077" h="12144" extrusionOk="0">
                  <a:moveTo>
                    <a:pt x="7346" y="1"/>
                  </a:moveTo>
                  <a:cubicBezTo>
                    <a:pt x="6867" y="1"/>
                    <a:pt x="6387" y="169"/>
                    <a:pt x="6004" y="505"/>
                  </a:cubicBezTo>
                  <a:lnTo>
                    <a:pt x="1868" y="4108"/>
                  </a:lnTo>
                  <a:cubicBezTo>
                    <a:pt x="167" y="5575"/>
                    <a:pt x="0" y="8144"/>
                    <a:pt x="1468" y="9845"/>
                  </a:cubicBezTo>
                  <a:lnTo>
                    <a:pt x="2268" y="10746"/>
                  </a:lnTo>
                  <a:cubicBezTo>
                    <a:pt x="3068" y="11672"/>
                    <a:pt x="4194" y="12144"/>
                    <a:pt x="5328" y="12144"/>
                  </a:cubicBezTo>
                  <a:cubicBezTo>
                    <a:pt x="6277" y="12144"/>
                    <a:pt x="7231" y="11814"/>
                    <a:pt x="8006" y="11146"/>
                  </a:cubicBezTo>
                  <a:lnTo>
                    <a:pt x="12142" y="7510"/>
                  </a:lnTo>
                  <a:cubicBezTo>
                    <a:pt x="12976" y="6776"/>
                    <a:pt x="13076" y="5509"/>
                    <a:pt x="12342" y="4675"/>
                  </a:cubicBezTo>
                  <a:lnTo>
                    <a:pt x="8873" y="705"/>
                  </a:lnTo>
                  <a:cubicBezTo>
                    <a:pt x="8476" y="235"/>
                    <a:pt x="7912" y="1"/>
                    <a:pt x="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5726322" y="982182"/>
              <a:ext cx="903584" cy="688864"/>
            </a:xfrm>
            <a:custGeom>
              <a:avLst/>
              <a:gdLst/>
              <a:ahLst/>
              <a:cxnLst/>
              <a:rect l="l" t="t" r="r" b="b"/>
              <a:pathLst>
                <a:path w="31957" h="24363" extrusionOk="0">
                  <a:moveTo>
                    <a:pt x="23130" y="1"/>
                  </a:moveTo>
                  <a:cubicBezTo>
                    <a:pt x="22500" y="1"/>
                    <a:pt x="21859" y="136"/>
                    <a:pt x="21249" y="423"/>
                  </a:cubicBezTo>
                  <a:lnTo>
                    <a:pt x="6339" y="7461"/>
                  </a:lnTo>
                  <a:cubicBezTo>
                    <a:pt x="1902" y="9596"/>
                    <a:pt x="1" y="14866"/>
                    <a:pt x="2102" y="19303"/>
                  </a:cubicBezTo>
                  <a:cubicBezTo>
                    <a:pt x="3622" y="22487"/>
                    <a:pt x="6816" y="24363"/>
                    <a:pt x="10146" y="24363"/>
                  </a:cubicBezTo>
                  <a:cubicBezTo>
                    <a:pt x="11421" y="24363"/>
                    <a:pt x="12716" y="24088"/>
                    <a:pt x="13944" y="23506"/>
                  </a:cubicBezTo>
                  <a:lnTo>
                    <a:pt x="28855" y="16434"/>
                  </a:lnTo>
                  <a:cubicBezTo>
                    <a:pt x="31056" y="15400"/>
                    <a:pt x="31957" y="12765"/>
                    <a:pt x="30956" y="10563"/>
                  </a:cubicBezTo>
                  <a:lnTo>
                    <a:pt x="27120" y="2491"/>
                  </a:lnTo>
                  <a:cubicBezTo>
                    <a:pt x="26348" y="923"/>
                    <a:pt x="24775" y="1"/>
                    <a:pt x="23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6154519" y="760308"/>
              <a:ext cx="801738" cy="728251"/>
            </a:xfrm>
            <a:custGeom>
              <a:avLst/>
              <a:gdLst/>
              <a:ahLst/>
              <a:cxnLst/>
              <a:rect l="l" t="t" r="r" b="b"/>
              <a:pathLst>
                <a:path w="28355" h="25756" extrusionOk="0">
                  <a:moveTo>
                    <a:pt x="14179" y="1"/>
                  </a:moveTo>
                  <a:cubicBezTo>
                    <a:pt x="8379" y="1"/>
                    <a:pt x="3120" y="3949"/>
                    <a:pt x="1669" y="9837"/>
                  </a:cubicBezTo>
                  <a:cubicBezTo>
                    <a:pt x="1" y="16742"/>
                    <a:pt x="4237" y="23714"/>
                    <a:pt x="11142" y="25382"/>
                  </a:cubicBezTo>
                  <a:cubicBezTo>
                    <a:pt x="12169" y="25635"/>
                    <a:pt x="13196" y="25756"/>
                    <a:pt x="14208" y="25756"/>
                  </a:cubicBezTo>
                  <a:cubicBezTo>
                    <a:pt x="20002" y="25756"/>
                    <a:pt x="25267" y="21787"/>
                    <a:pt x="26687" y="15908"/>
                  </a:cubicBezTo>
                  <a:cubicBezTo>
                    <a:pt x="28355" y="9003"/>
                    <a:pt x="24118" y="2065"/>
                    <a:pt x="17213" y="364"/>
                  </a:cubicBezTo>
                  <a:cubicBezTo>
                    <a:pt x="16197" y="118"/>
                    <a:pt x="15180" y="1"/>
                    <a:pt x="14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6444083" y="847677"/>
              <a:ext cx="465972" cy="583398"/>
            </a:xfrm>
            <a:custGeom>
              <a:avLst/>
              <a:gdLst/>
              <a:ahLst/>
              <a:cxnLst/>
              <a:rect l="l" t="t" r="r" b="b"/>
              <a:pathLst>
                <a:path w="16480" h="20633" extrusionOk="0">
                  <a:moveTo>
                    <a:pt x="8441" y="0"/>
                  </a:moveTo>
                  <a:cubicBezTo>
                    <a:pt x="4181" y="0"/>
                    <a:pt x="560" y="4356"/>
                    <a:pt x="267" y="9916"/>
                  </a:cubicBezTo>
                  <a:cubicBezTo>
                    <a:pt x="1" y="15620"/>
                    <a:pt x="3303" y="20424"/>
                    <a:pt x="7706" y="20624"/>
                  </a:cubicBezTo>
                  <a:cubicBezTo>
                    <a:pt x="7816" y="20630"/>
                    <a:pt x="7926" y="20633"/>
                    <a:pt x="8036" y="20633"/>
                  </a:cubicBezTo>
                  <a:cubicBezTo>
                    <a:pt x="12266" y="20633"/>
                    <a:pt x="15886" y="16278"/>
                    <a:pt x="16179" y="10750"/>
                  </a:cubicBezTo>
                  <a:cubicBezTo>
                    <a:pt x="16479" y="5046"/>
                    <a:pt x="13143" y="243"/>
                    <a:pt x="8774" y="9"/>
                  </a:cubicBezTo>
                  <a:cubicBezTo>
                    <a:pt x="8662" y="3"/>
                    <a:pt x="8552" y="0"/>
                    <a:pt x="8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6191305" y="1010909"/>
              <a:ext cx="409365" cy="420873"/>
            </a:xfrm>
            <a:custGeom>
              <a:avLst/>
              <a:gdLst/>
              <a:ahLst/>
              <a:cxnLst/>
              <a:rect l="l" t="t" r="r" b="b"/>
              <a:pathLst>
                <a:path w="14478" h="14885" extrusionOk="0">
                  <a:moveTo>
                    <a:pt x="5273" y="304"/>
                  </a:moveTo>
                  <a:cubicBezTo>
                    <a:pt x="5328" y="304"/>
                    <a:pt x="5383" y="305"/>
                    <a:pt x="5438" y="307"/>
                  </a:cubicBezTo>
                  <a:cubicBezTo>
                    <a:pt x="7740" y="307"/>
                    <a:pt x="10308" y="1908"/>
                    <a:pt x="11943" y="4577"/>
                  </a:cubicBezTo>
                  <a:cubicBezTo>
                    <a:pt x="14144" y="8213"/>
                    <a:pt x="13811" y="12416"/>
                    <a:pt x="11242" y="13984"/>
                  </a:cubicBezTo>
                  <a:cubicBezTo>
                    <a:pt x="10572" y="14390"/>
                    <a:pt x="9817" y="14590"/>
                    <a:pt x="9013" y="14590"/>
                  </a:cubicBezTo>
                  <a:cubicBezTo>
                    <a:pt x="8297" y="14590"/>
                    <a:pt x="7542" y="14431"/>
                    <a:pt x="6772" y="14117"/>
                  </a:cubicBezTo>
                  <a:cubicBezTo>
                    <a:pt x="5004" y="13316"/>
                    <a:pt x="3537" y="11982"/>
                    <a:pt x="2536" y="10314"/>
                  </a:cubicBezTo>
                  <a:cubicBezTo>
                    <a:pt x="334" y="6678"/>
                    <a:pt x="668" y="2475"/>
                    <a:pt x="3237" y="874"/>
                  </a:cubicBezTo>
                  <a:cubicBezTo>
                    <a:pt x="3856" y="503"/>
                    <a:pt x="4561" y="304"/>
                    <a:pt x="5273" y="304"/>
                  </a:cubicBezTo>
                  <a:close/>
                  <a:moveTo>
                    <a:pt x="5458" y="0"/>
                  </a:moveTo>
                  <a:cubicBezTo>
                    <a:pt x="4620" y="0"/>
                    <a:pt x="3816" y="206"/>
                    <a:pt x="3103" y="641"/>
                  </a:cubicBezTo>
                  <a:cubicBezTo>
                    <a:pt x="368" y="2309"/>
                    <a:pt x="1" y="6712"/>
                    <a:pt x="2303" y="10448"/>
                  </a:cubicBezTo>
                  <a:cubicBezTo>
                    <a:pt x="3303" y="12182"/>
                    <a:pt x="4838" y="13550"/>
                    <a:pt x="6672" y="14384"/>
                  </a:cubicBezTo>
                  <a:cubicBezTo>
                    <a:pt x="7406" y="14717"/>
                    <a:pt x="8207" y="14884"/>
                    <a:pt x="9041" y="14884"/>
                  </a:cubicBezTo>
                  <a:cubicBezTo>
                    <a:pt x="9841" y="14884"/>
                    <a:pt x="10675" y="14684"/>
                    <a:pt x="11376" y="14250"/>
                  </a:cubicBezTo>
                  <a:cubicBezTo>
                    <a:pt x="14111" y="12583"/>
                    <a:pt x="14478" y="8179"/>
                    <a:pt x="12176" y="4443"/>
                  </a:cubicBezTo>
                  <a:cubicBezTo>
                    <a:pt x="10499" y="1657"/>
                    <a:pt x="7837" y="0"/>
                    <a:pt x="5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6313933" y="1038449"/>
              <a:ext cx="182996" cy="98114"/>
            </a:xfrm>
            <a:custGeom>
              <a:avLst/>
              <a:gdLst/>
              <a:ahLst/>
              <a:cxnLst/>
              <a:rect l="l" t="t" r="r" b="b"/>
              <a:pathLst>
                <a:path w="6472" h="3470" extrusionOk="0">
                  <a:moveTo>
                    <a:pt x="1068" y="0"/>
                  </a:moveTo>
                  <a:cubicBezTo>
                    <a:pt x="1001" y="0"/>
                    <a:pt x="934" y="67"/>
                    <a:pt x="934" y="134"/>
                  </a:cubicBezTo>
                  <a:lnTo>
                    <a:pt x="934" y="167"/>
                  </a:lnTo>
                  <a:cubicBezTo>
                    <a:pt x="934" y="234"/>
                    <a:pt x="1001" y="267"/>
                    <a:pt x="1068" y="301"/>
                  </a:cubicBezTo>
                  <a:cubicBezTo>
                    <a:pt x="1134" y="301"/>
                    <a:pt x="1201" y="234"/>
                    <a:pt x="1201" y="134"/>
                  </a:cubicBezTo>
                  <a:cubicBezTo>
                    <a:pt x="1201" y="67"/>
                    <a:pt x="1134" y="0"/>
                    <a:pt x="1068" y="0"/>
                  </a:cubicBezTo>
                  <a:close/>
                  <a:moveTo>
                    <a:pt x="1950" y="92"/>
                  </a:moveTo>
                  <a:cubicBezTo>
                    <a:pt x="1879" y="92"/>
                    <a:pt x="1835" y="146"/>
                    <a:pt x="1835" y="200"/>
                  </a:cubicBezTo>
                  <a:cubicBezTo>
                    <a:pt x="1802" y="267"/>
                    <a:pt x="1868" y="367"/>
                    <a:pt x="1935" y="367"/>
                  </a:cubicBezTo>
                  <a:lnTo>
                    <a:pt x="1968" y="367"/>
                  </a:lnTo>
                  <a:cubicBezTo>
                    <a:pt x="2035" y="367"/>
                    <a:pt x="2102" y="334"/>
                    <a:pt x="2102" y="267"/>
                  </a:cubicBezTo>
                  <a:cubicBezTo>
                    <a:pt x="2102" y="200"/>
                    <a:pt x="2068" y="100"/>
                    <a:pt x="2002" y="100"/>
                  </a:cubicBezTo>
                  <a:cubicBezTo>
                    <a:pt x="1983" y="94"/>
                    <a:pt x="1966" y="92"/>
                    <a:pt x="1950" y="92"/>
                  </a:cubicBezTo>
                  <a:close/>
                  <a:moveTo>
                    <a:pt x="188" y="121"/>
                  </a:moveTo>
                  <a:cubicBezTo>
                    <a:pt x="169" y="121"/>
                    <a:pt x="150" y="125"/>
                    <a:pt x="134" y="134"/>
                  </a:cubicBezTo>
                  <a:cubicBezTo>
                    <a:pt x="67" y="134"/>
                    <a:pt x="0" y="234"/>
                    <a:pt x="34" y="301"/>
                  </a:cubicBezTo>
                  <a:cubicBezTo>
                    <a:pt x="67" y="367"/>
                    <a:pt x="100" y="401"/>
                    <a:pt x="167" y="401"/>
                  </a:cubicBezTo>
                  <a:lnTo>
                    <a:pt x="200" y="401"/>
                  </a:lnTo>
                  <a:cubicBezTo>
                    <a:pt x="267" y="367"/>
                    <a:pt x="334" y="301"/>
                    <a:pt x="301" y="234"/>
                  </a:cubicBezTo>
                  <a:cubicBezTo>
                    <a:pt x="301" y="159"/>
                    <a:pt x="244" y="121"/>
                    <a:pt x="188" y="121"/>
                  </a:cubicBezTo>
                  <a:close/>
                  <a:moveTo>
                    <a:pt x="2816" y="354"/>
                  </a:moveTo>
                  <a:cubicBezTo>
                    <a:pt x="2769" y="354"/>
                    <a:pt x="2727" y="385"/>
                    <a:pt x="2702" y="434"/>
                  </a:cubicBezTo>
                  <a:cubicBezTo>
                    <a:pt x="2669" y="501"/>
                    <a:pt x="2702" y="601"/>
                    <a:pt x="2769" y="634"/>
                  </a:cubicBezTo>
                  <a:lnTo>
                    <a:pt x="2836" y="634"/>
                  </a:lnTo>
                  <a:cubicBezTo>
                    <a:pt x="2902" y="634"/>
                    <a:pt x="2936" y="601"/>
                    <a:pt x="2969" y="567"/>
                  </a:cubicBezTo>
                  <a:cubicBezTo>
                    <a:pt x="3002" y="467"/>
                    <a:pt x="2969" y="401"/>
                    <a:pt x="2869" y="367"/>
                  </a:cubicBezTo>
                  <a:cubicBezTo>
                    <a:pt x="2851" y="358"/>
                    <a:pt x="2833" y="354"/>
                    <a:pt x="2816" y="354"/>
                  </a:cubicBezTo>
                  <a:close/>
                  <a:moveTo>
                    <a:pt x="3631" y="748"/>
                  </a:moveTo>
                  <a:cubicBezTo>
                    <a:pt x="3592" y="748"/>
                    <a:pt x="3557" y="771"/>
                    <a:pt x="3536" y="834"/>
                  </a:cubicBezTo>
                  <a:cubicBezTo>
                    <a:pt x="3469" y="901"/>
                    <a:pt x="3503" y="968"/>
                    <a:pt x="3570" y="1001"/>
                  </a:cubicBezTo>
                  <a:lnTo>
                    <a:pt x="3570" y="1034"/>
                  </a:lnTo>
                  <a:lnTo>
                    <a:pt x="3636" y="1034"/>
                  </a:lnTo>
                  <a:cubicBezTo>
                    <a:pt x="3703" y="1034"/>
                    <a:pt x="3736" y="1001"/>
                    <a:pt x="3770" y="968"/>
                  </a:cubicBezTo>
                  <a:cubicBezTo>
                    <a:pt x="3803" y="901"/>
                    <a:pt x="3770" y="801"/>
                    <a:pt x="3703" y="768"/>
                  </a:cubicBezTo>
                  <a:cubicBezTo>
                    <a:pt x="3679" y="755"/>
                    <a:pt x="3654" y="748"/>
                    <a:pt x="3631" y="748"/>
                  </a:cubicBezTo>
                  <a:close/>
                  <a:moveTo>
                    <a:pt x="4411" y="1246"/>
                  </a:moveTo>
                  <a:cubicBezTo>
                    <a:pt x="4365" y="1246"/>
                    <a:pt x="4323" y="1262"/>
                    <a:pt x="4303" y="1301"/>
                  </a:cubicBezTo>
                  <a:cubicBezTo>
                    <a:pt x="4237" y="1368"/>
                    <a:pt x="4270" y="1435"/>
                    <a:pt x="4303" y="1501"/>
                  </a:cubicBezTo>
                  <a:lnTo>
                    <a:pt x="4337" y="1501"/>
                  </a:lnTo>
                  <a:cubicBezTo>
                    <a:pt x="4337" y="1535"/>
                    <a:pt x="4370" y="1535"/>
                    <a:pt x="4403" y="1535"/>
                  </a:cubicBezTo>
                  <a:cubicBezTo>
                    <a:pt x="4437" y="1535"/>
                    <a:pt x="4504" y="1501"/>
                    <a:pt x="4504" y="1468"/>
                  </a:cubicBezTo>
                  <a:cubicBezTo>
                    <a:pt x="4570" y="1401"/>
                    <a:pt x="4537" y="1301"/>
                    <a:pt x="4504" y="1268"/>
                  </a:cubicBezTo>
                  <a:cubicBezTo>
                    <a:pt x="4476" y="1254"/>
                    <a:pt x="4443" y="1246"/>
                    <a:pt x="4411" y="1246"/>
                  </a:cubicBezTo>
                  <a:close/>
                  <a:moveTo>
                    <a:pt x="5104" y="1818"/>
                  </a:moveTo>
                  <a:cubicBezTo>
                    <a:pt x="5071" y="1818"/>
                    <a:pt x="5037" y="1835"/>
                    <a:pt x="5004" y="1868"/>
                  </a:cubicBezTo>
                  <a:cubicBezTo>
                    <a:pt x="4937" y="1935"/>
                    <a:pt x="4937" y="2002"/>
                    <a:pt x="5004" y="2068"/>
                  </a:cubicBezTo>
                  <a:cubicBezTo>
                    <a:pt x="5037" y="2102"/>
                    <a:pt x="5071" y="2102"/>
                    <a:pt x="5104" y="2102"/>
                  </a:cubicBezTo>
                  <a:cubicBezTo>
                    <a:pt x="5137" y="2102"/>
                    <a:pt x="5171" y="2102"/>
                    <a:pt x="5204" y="2068"/>
                  </a:cubicBezTo>
                  <a:cubicBezTo>
                    <a:pt x="5271" y="2002"/>
                    <a:pt x="5271" y="1935"/>
                    <a:pt x="5204" y="1868"/>
                  </a:cubicBezTo>
                  <a:cubicBezTo>
                    <a:pt x="5171" y="1835"/>
                    <a:pt x="5137" y="1818"/>
                    <a:pt x="5104" y="1818"/>
                  </a:cubicBezTo>
                  <a:close/>
                  <a:moveTo>
                    <a:pt x="5738" y="2485"/>
                  </a:moveTo>
                  <a:cubicBezTo>
                    <a:pt x="5704" y="2485"/>
                    <a:pt x="5671" y="2502"/>
                    <a:pt x="5638" y="2535"/>
                  </a:cubicBezTo>
                  <a:cubicBezTo>
                    <a:pt x="5571" y="2569"/>
                    <a:pt x="5571" y="2669"/>
                    <a:pt x="5638" y="2736"/>
                  </a:cubicBezTo>
                  <a:cubicBezTo>
                    <a:pt x="5671" y="2736"/>
                    <a:pt x="5704" y="2769"/>
                    <a:pt x="5738" y="2769"/>
                  </a:cubicBezTo>
                  <a:cubicBezTo>
                    <a:pt x="5771" y="2769"/>
                    <a:pt x="5804" y="2736"/>
                    <a:pt x="5838" y="2736"/>
                  </a:cubicBezTo>
                  <a:cubicBezTo>
                    <a:pt x="5905" y="2669"/>
                    <a:pt x="5905" y="2569"/>
                    <a:pt x="5838" y="2535"/>
                  </a:cubicBezTo>
                  <a:cubicBezTo>
                    <a:pt x="5804" y="2502"/>
                    <a:pt x="5771" y="2485"/>
                    <a:pt x="5738" y="2485"/>
                  </a:cubicBezTo>
                  <a:close/>
                  <a:moveTo>
                    <a:pt x="6321" y="3181"/>
                  </a:moveTo>
                  <a:cubicBezTo>
                    <a:pt x="6293" y="3181"/>
                    <a:pt x="6266" y="3189"/>
                    <a:pt x="6238" y="3203"/>
                  </a:cubicBezTo>
                  <a:cubicBezTo>
                    <a:pt x="6171" y="3269"/>
                    <a:pt x="6138" y="3336"/>
                    <a:pt x="6205" y="3403"/>
                  </a:cubicBezTo>
                  <a:cubicBezTo>
                    <a:pt x="6238" y="3436"/>
                    <a:pt x="6271" y="3469"/>
                    <a:pt x="6305" y="3469"/>
                  </a:cubicBezTo>
                  <a:cubicBezTo>
                    <a:pt x="6338" y="3469"/>
                    <a:pt x="6372" y="3469"/>
                    <a:pt x="6405" y="3436"/>
                  </a:cubicBezTo>
                  <a:cubicBezTo>
                    <a:pt x="6472" y="3403"/>
                    <a:pt x="6472" y="3303"/>
                    <a:pt x="6438" y="3236"/>
                  </a:cubicBezTo>
                  <a:cubicBezTo>
                    <a:pt x="6399" y="3197"/>
                    <a:pt x="6360" y="3181"/>
                    <a:pt x="6321" y="31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6619529" y="889496"/>
              <a:ext cx="1295928" cy="925215"/>
            </a:xfrm>
            <a:custGeom>
              <a:avLst/>
              <a:gdLst/>
              <a:ahLst/>
              <a:cxnLst/>
              <a:rect l="l" t="t" r="r" b="b"/>
              <a:pathLst>
                <a:path w="45833" h="32722" extrusionOk="0">
                  <a:moveTo>
                    <a:pt x="12402" y="1"/>
                  </a:moveTo>
                  <a:cubicBezTo>
                    <a:pt x="8087" y="1"/>
                    <a:pt x="4109" y="641"/>
                    <a:pt x="1268" y="1966"/>
                  </a:cubicBezTo>
                  <a:cubicBezTo>
                    <a:pt x="334" y="2400"/>
                    <a:pt x="0" y="3500"/>
                    <a:pt x="500" y="4368"/>
                  </a:cubicBezTo>
                  <a:cubicBezTo>
                    <a:pt x="2068" y="7003"/>
                    <a:pt x="3002" y="11940"/>
                    <a:pt x="2435" y="15175"/>
                  </a:cubicBezTo>
                  <a:cubicBezTo>
                    <a:pt x="2268" y="16176"/>
                    <a:pt x="3002" y="17110"/>
                    <a:pt x="4003" y="17177"/>
                  </a:cubicBezTo>
                  <a:cubicBezTo>
                    <a:pt x="14677" y="18178"/>
                    <a:pt x="23684" y="23715"/>
                    <a:pt x="29288" y="32721"/>
                  </a:cubicBezTo>
                  <a:cubicBezTo>
                    <a:pt x="29521" y="25416"/>
                    <a:pt x="40662" y="19278"/>
                    <a:pt x="45833" y="13741"/>
                  </a:cubicBezTo>
                  <a:cubicBezTo>
                    <a:pt x="41763" y="7904"/>
                    <a:pt x="27853" y="1833"/>
                    <a:pt x="19848" y="598"/>
                  </a:cubicBezTo>
                  <a:cubicBezTo>
                    <a:pt x="17353" y="203"/>
                    <a:pt x="14825" y="1"/>
                    <a:pt x="1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7376875" y="4046230"/>
              <a:ext cx="964913" cy="425397"/>
            </a:xfrm>
            <a:custGeom>
              <a:avLst/>
              <a:gdLst/>
              <a:ahLst/>
              <a:cxnLst/>
              <a:rect l="l" t="t" r="r" b="b"/>
              <a:pathLst>
                <a:path w="34126" h="15045" extrusionOk="0">
                  <a:moveTo>
                    <a:pt x="8907" y="0"/>
                  </a:moveTo>
                  <a:cubicBezTo>
                    <a:pt x="1" y="0"/>
                    <a:pt x="2436" y="15045"/>
                    <a:pt x="2436" y="15045"/>
                  </a:cubicBezTo>
                  <a:lnTo>
                    <a:pt x="30222" y="15045"/>
                  </a:lnTo>
                  <a:cubicBezTo>
                    <a:pt x="33091" y="15045"/>
                    <a:pt x="34125" y="11242"/>
                    <a:pt x="31623" y="9807"/>
                  </a:cubicBezTo>
                  <a:cubicBezTo>
                    <a:pt x="23985" y="5471"/>
                    <a:pt x="13477" y="0"/>
                    <a:pt x="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7365565" y="4127351"/>
              <a:ext cx="434841" cy="299008"/>
            </a:xfrm>
            <a:custGeom>
              <a:avLst/>
              <a:gdLst/>
              <a:ahLst/>
              <a:cxnLst/>
              <a:rect l="l" t="t" r="r" b="b"/>
              <a:pathLst>
                <a:path w="15379" h="10575" extrusionOk="0">
                  <a:moveTo>
                    <a:pt x="15378" y="0"/>
                  </a:moveTo>
                  <a:lnTo>
                    <a:pt x="468" y="601"/>
                  </a:lnTo>
                  <a:lnTo>
                    <a:pt x="1" y="10574"/>
                  </a:lnTo>
                  <a:cubicBezTo>
                    <a:pt x="13043" y="8440"/>
                    <a:pt x="15378" y="0"/>
                    <a:pt x="153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802497" y="2904995"/>
              <a:ext cx="1337436" cy="1338397"/>
            </a:xfrm>
            <a:custGeom>
              <a:avLst/>
              <a:gdLst/>
              <a:ahLst/>
              <a:cxnLst/>
              <a:rect l="l" t="t" r="r" b="b"/>
              <a:pathLst>
                <a:path w="47301" h="47335" extrusionOk="0">
                  <a:moveTo>
                    <a:pt x="23651" y="0"/>
                  </a:moveTo>
                  <a:cubicBezTo>
                    <a:pt x="10575" y="0"/>
                    <a:pt x="0" y="10608"/>
                    <a:pt x="0" y="23684"/>
                  </a:cubicBezTo>
                  <a:cubicBezTo>
                    <a:pt x="0" y="36727"/>
                    <a:pt x="10575" y="47334"/>
                    <a:pt x="23651" y="47334"/>
                  </a:cubicBezTo>
                  <a:cubicBezTo>
                    <a:pt x="36727" y="47334"/>
                    <a:pt x="47301" y="36727"/>
                    <a:pt x="47301" y="23684"/>
                  </a:cubicBezTo>
                  <a:cubicBezTo>
                    <a:pt x="47301" y="10608"/>
                    <a:pt x="36727"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7092033" y="3233296"/>
              <a:ext cx="1033762" cy="967542"/>
            </a:xfrm>
            <a:custGeom>
              <a:avLst/>
              <a:gdLst/>
              <a:ahLst/>
              <a:cxnLst/>
              <a:rect l="l" t="t" r="r" b="b"/>
              <a:pathLst>
                <a:path w="36561" h="34219" extrusionOk="0">
                  <a:moveTo>
                    <a:pt x="20996" y="1"/>
                  </a:moveTo>
                  <a:cubicBezTo>
                    <a:pt x="15866" y="1"/>
                    <a:pt x="10414" y="2496"/>
                    <a:pt x="6472" y="7169"/>
                  </a:cubicBezTo>
                  <a:cubicBezTo>
                    <a:pt x="1" y="14875"/>
                    <a:pt x="34" y="25583"/>
                    <a:pt x="6572" y="31053"/>
                  </a:cubicBezTo>
                  <a:cubicBezTo>
                    <a:pt x="9115" y="33191"/>
                    <a:pt x="12274" y="34219"/>
                    <a:pt x="15565" y="34219"/>
                  </a:cubicBezTo>
                  <a:cubicBezTo>
                    <a:pt x="20695" y="34219"/>
                    <a:pt x="26147" y="31724"/>
                    <a:pt x="30089" y="27050"/>
                  </a:cubicBezTo>
                  <a:cubicBezTo>
                    <a:pt x="36560" y="19345"/>
                    <a:pt x="36527" y="8637"/>
                    <a:pt x="29989" y="3166"/>
                  </a:cubicBezTo>
                  <a:cubicBezTo>
                    <a:pt x="27447" y="1028"/>
                    <a:pt x="24288" y="1"/>
                    <a:pt x="20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6828906" y="3162467"/>
              <a:ext cx="453701" cy="825319"/>
            </a:xfrm>
            <a:custGeom>
              <a:avLst/>
              <a:gdLst/>
              <a:ahLst/>
              <a:cxnLst/>
              <a:rect l="l" t="t" r="r" b="b"/>
              <a:pathLst>
                <a:path w="16046" h="29189" extrusionOk="0">
                  <a:moveTo>
                    <a:pt x="8006" y="401"/>
                  </a:moveTo>
                  <a:lnTo>
                    <a:pt x="8006" y="434"/>
                  </a:lnTo>
                  <a:cubicBezTo>
                    <a:pt x="12209" y="434"/>
                    <a:pt x="15578" y="6739"/>
                    <a:pt x="15578" y="14545"/>
                  </a:cubicBezTo>
                  <a:cubicBezTo>
                    <a:pt x="15578" y="22350"/>
                    <a:pt x="12209" y="28688"/>
                    <a:pt x="8006" y="28688"/>
                  </a:cubicBezTo>
                  <a:cubicBezTo>
                    <a:pt x="3836" y="28688"/>
                    <a:pt x="467" y="22350"/>
                    <a:pt x="467" y="14545"/>
                  </a:cubicBezTo>
                  <a:cubicBezTo>
                    <a:pt x="467" y="6739"/>
                    <a:pt x="3836" y="401"/>
                    <a:pt x="8006" y="401"/>
                  </a:cubicBezTo>
                  <a:close/>
                  <a:moveTo>
                    <a:pt x="8006" y="1"/>
                  </a:moveTo>
                  <a:cubicBezTo>
                    <a:pt x="3603" y="1"/>
                    <a:pt x="0" y="6539"/>
                    <a:pt x="0" y="14578"/>
                  </a:cubicBezTo>
                  <a:cubicBezTo>
                    <a:pt x="0" y="22617"/>
                    <a:pt x="3603" y="29188"/>
                    <a:pt x="8006" y="29188"/>
                  </a:cubicBezTo>
                  <a:cubicBezTo>
                    <a:pt x="12443" y="29188"/>
                    <a:pt x="16045" y="22617"/>
                    <a:pt x="16045" y="14578"/>
                  </a:cubicBezTo>
                  <a:cubicBezTo>
                    <a:pt x="16045" y="6539"/>
                    <a:pt x="12443" y="1"/>
                    <a:pt x="8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7086378" y="3220600"/>
              <a:ext cx="153788" cy="321063"/>
            </a:xfrm>
            <a:custGeom>
              <a:avLst/>
              <a:gdLst/>
              <a:ahLst/>
              <a:cxnLst/>
              <a:rect l="l" t="t" r="r" b="b"/>
              <a:pathLst>
                <a:path w="5439" h="11355" extrusionOk="0">
                  <a:moveTo>
                    <a:pt x="275" y="1"/>
                  </a:moveTo>
                  <a:cubicBezTo>
                    <a:pt x="177" y="1"/>
                    <a:pt x="93" y="44"/>
                    <a:pt x="68" y="146"/>
                  </a:cubicBezTo>
                  <a:cubicBezTo>
                    <a:pt x="1" y="246"/>
                    <a:pt x="68" y="380"/>
                    <a:pt x="168" y="447"/>
                  </a:cubicBezTo>
                  <a:lnTo>
                    <a:pt x="268" y="447"/>
                  </a:lnTo>
                  <a:cubicBezTo>
                    <a:pt x="368" y="447"/>
                    <a:pt x="434" y="413"/>
                    <a:pt x="468" y="313"/>
                  </a:cubicBezTo>
                  <a:cubicBezTo>
                    <a:pt x="535" y="213"/>
                    <a:pt x="468" y="80"/>
                    <a:pt x="368" y="13"/>
                  </a:cubicBezTo>
                  <a:cubicBezTo>
                    <a:pt x="336" y="5"/>
                    <a:pt x="305" y="1"/>
                    <a:pt x="275" y="1"/>
                  </a:cubicBezTo>
                  <a:close/>
                  <a:moveTo>
                    <a:pt x="1423" y="734"/>
                  </a:moveTo>
                  <a:cubicBezTo>
                    <a:pt x="1362" y="734"/>
                    <a:pt x="1305" y="758"/>
                    <a:pt x="1268" y="813"/>
                  </a:cubicBezTo>
                  <a:cubicBezTo>
                    <a:pt x="1168" y="914"/>
                    <a:pt x="1168" y="1047"/>
                    <a:pt x="1268" y="1147"/>
                  </a:cubicBezTo>
                  <a:cubicBezTo>
                    <a:pt x="1302" y="1180"/>
                    <a:pt x="1368" y="1180"/>
                    <a:pt x="1402" y="1214"/>
                  </a:cubicBezTo>
                  <a:cubicBezTo>
                    <a:pt x="1469" y="1180"/>
                    <a:pt x="1535" y="1180"/>
                    <a:pt x="1569" y="1114"/>
                  </a:cubicBezTo>
                  <a:cubicBezTo>
                    <a:pt x="1669" y="1014"/>
                    <a:pt x="1669" y="880"/>
                    <a:pt x="1569" y="780"/>
                  </a:cubicBezTo>
                  <a:cubicBezTo>
                    <a:pt x="1524" y="750"/>
                    <a:pt x="1472" y="734"/>
                    <a:pt x="1423" y="734"/>
                  </a:cubicBezTo>
                  <a:close/>
                  <a:moveTo>
                    <a:pt x="2352" y="1746"/>
                  </a:moveTo>
                  <a:cubicBezTo>
                    <a:pt x="2311" y="1746"/>
                    <a:pt x="2271" y="1757"/>
                    <a:pt x="2236" y="1781"/>
                  </a:cubicBezTo>
                  <a:cubicBezTo>
                    <a:pt x="2136" y="1881"/>
                    <a:pt x="2102" y="2014"/>
                    <a:pt x="2202" y="2114"/>
                  </a:cubicBezTo>
                  <a:cubicBezTo>
                    <a:pt x="2236" y="2181"/>
                    <a:pt x="2302" y="2214"/>
                    <a:pt x="2369" y="2214"/>
                  </a:cubicBezTo>
                  <a:cubicBezTo>
                    <a:pt x="2436" y="2214"/>
                    <a:pt x="2469" y="2181"/>
                    <a:pt x="2503" y="2148"/>
                  </a:cubicBezTo>
                  <a:cubicBezTo>
                    <a:pt x="2603" y="2081"/>
                    <a:pt x="2636" y="1948"/>
                    <a:pt x="2569" y="1848"/>
                  </a:cubicBezTo>
                  <a:cubicBezTo>
                    <a:pt x="2505" y="1783"/>
                    <a:pt x="2426" y="1746"/>
                    <a:pt x="2352" y="1746"/>
                  </a:cubicBezTo>
                  <a:close/>
                  <a:moveTo>
                    <a:pt x="3116" y="2902"/>
                  </a:moveTo>
                  <a:cubicBezTo>
                    <a:pt x="3088" y="2902"/>
                    <a:pt x="3061" y="2907"/>
                    <a:pt x="3036" y="2915"/>
                  </a:cubicBezTo>
                  <a:cubicBezTo>
                    <a:pt x="2903" y="2982"/>
                    <a:pt x="2870" y="3148"/>
                    <a:pt x="2936" y="3249"/>
                  </a:cubicBezTo>
                  <a:cubicBezTo>
                    <a:pt x="2970" y="3315"/>
                    <a:pt x="3036" y="3349"/>
                    <a:pt x="3136" y="3349"/>
                  </a:cubicBezTo>
                  <a:cubicBezTo>
                    <a:pt x="3170" y="3349"/>
                    <a:pt x="3203" y="3349"/>
                    <a:pt x="3236" y="3315"/>
                  </a:cubicBezTo>
                  <a:cubicBezTo>
                    <a:pt x="3370" y="3282"/>
                    <a:pt x="3403" y="3115"/>
                    <a:pt x="3337" y="3015"/>
                  </a:cubicBezTo>
                  <a:cubicBezTo>
                    <a:pt x="3287" y="2940"/>
                    <a:pt x="3199" y="2902"/>
                    <a:pt x="3116" y="2902"/>
                  </a:cubicBezTo>
                  <a:close/>
                  <a:moveTo>
                    <a:pt x="3726" y="4141"/>
                  </a:moveTo>
                  <a:cubicBezTo>
                    <a:pt x="3707" y="4141"/>
                    <a:pt x="3688" y="4143"/>
                    <a:pt x="3670" y="4149"/>
                  </a:cubicBezTo>
                  <a:cubicBezTo>
                    <a:pt x="3537" y="4216"/>
                    <a:pt x="3503" y="4349"/>
                    <a:pt x="3537" y="4449"/>
                  </a:cubicBezTo>
                  <a:cubicBezTo>
                    <a:pt x="3570" y="4549"/>
                    <a:pt x="3670" y="4583"/>
                    <a:pt x="3737" y="4583"/>
                  </a:cubicBezTo>
                  <a:lnTo>
                    <a:pt x="3837" y="4583"/>
                  </a:lnTo>
                  <a:cubicBezTo>
                    <a:pt x="3937" y="4549"/>
                    <a:pt x="4004" y="4416"/>
                    <a:pt x="3970" y="4283"/>
                  </a:cubicBezTo>
                  <a:cubicBezTo>
                    <a:pt x="3915" y="4200"/>
                    <a:pt x="3815" y="4141"/>
                    <a:pt x="3726" y="4141"/>
                  </a:cubicBezTo>
                  <a:close/>
                  <a:moveTo>
                    <a:pt x="4224" y="5442"/>
                  </a:moveTo>
                  <a:cubicBezTo>
                    <a:pt x="4206" y="5442"/>
                    <a:pt x="4188" y="5444"/>
                    <a:pt x="4170" y="5450"/>
                  </a:cubicBezTo>
                  <a:cubicBezTo>
                    <a:pt x="4037" y="5483"/>
                    <a:pt x="3970" y="5617"/>
                    <a:pt x="4004" y="5750"/>
                  </a:cubicBezTo>
                  <a:cubicBezTo>
                    <a:pt x="4037" y="5850"/>
                    <a:pt x="4137" y="5884"/>
                    <a:pt x="4237" y="5884"/>
                  </a:cubicBezTo>
                  <a:lnTo>
                    <a:pt x="4304" y="5884"/>
                  </a:lnTo>
                  <a:cubicBezTo>
                    <a:pt x="4437" y="5850"/>
                    <a:pt x="4504" y="5717"/>
                    <a:pt x="4437" y="5617"/>
                  </a:cubicBezTo>
                  <a:cubicBezTo>
                    <a:pt x="4410" y="5506"/>
                    <a:pt x="4313" y="5442"/>
                    <a:pt x="4224" y="5442"/>
                  </a:cubicBezTo>
                  <a:close/>
                  <a:moveTo>
                    <a:pt x="4625" y="6776"/>
                  </a:moveTo>
                  <a:cubicBezTo>
                    <a:pt x="4606" y="6776"/>
                    <a:pt x="4588" y="6779"/>
                    <a:pt x="4571" y="6784"/>
                  </a:cubicBezTo>
                  <a:cubicBezTo>
                    <a:pt x="4437" y="6818"/>
                    <a:pt x="4371" y="6951"/>
                    <a:pt x="4404" y="7051"/>
                  </a:cubicBezTo>
                  <a:cubicBezTo>
                    <a:pt x="4404" y="7151"/>
                    <a:pt x="4504" y="7218"/>
                    <a:pt x="4604" y="7218"/>
                  </a:cubicBezTo>
                  <a:lnTo>
                    <a:pt x="4671" y="7218"/>
                  </a:lnTo>
                  <a:cubicBezTo>
                    <a:pt x="4771" y="7185"/>
                    <a:pt x="4871" y="7085"/>
                    <a:pt x="4838" y="6951"/>
                  </a:cubicBezTo>
                  <a:cubicBezTo>
                    <a:pt x="4810" y="6841"/>
                    <a:pt x="4714" y="6776"/>
                    <a:pt x="4625" y="6776"/>
                  </a:cubicBezTo>
                  <a:close/>
                  <a:moveTo>
                    <a:pt x="4925" y="8144"/>
                  </a:moveTo>
                  <a:cubicBezTo>
                    <a:pt x="4906" y="8144"/>
                    <a:pt x="4888" y="8146"/>
                    <a:pt x="4871" y="8152"/>
                  </a:cubicBezTo>
                  <a:cubicBezTo>
                    <a:pt x="4738" y="8152"/>
                    <a:pt x="4637" y="8286"/>
                    <a:pt x="4671" y="8419"/>
                  </a:cubicBezTo>
                  <a:cubicBezTo>
                    <a:pt x="4704" y="8519"/>
                    <a:pt x="4804" y="8586"/>
                    <a:pt x="4904" y="8586"/>
                  </a:cubicBezTo>
                  <a:lnTo>
                    <a:pt x="4938" y="8586"/>
                  </a:lnTo>
                  <a:cubicBezTo>
                    <a:pt x="5071" y="8552"/>
                    <a:pt x="5138" y="8452"/>
                    <a:pt x="5138" y="8319"/>
                  </a:cubicBezTo>
                  <a:cubicBezTo>
                    <a:pt x="5110" y="8208"/>
                    <a:pt x="5014" y="8144"/>
                    <a:pt x="4925" y="8144"/>
                  </a:cubicBezTo>
                  <a:close/>
                  <a:moveTo>
                    <a:pt x="5122" y="9513"/>
                  </a:moveTo>
                  <a:cubicBezTo>
                    <a:pt x="5106" y="9513"/>
                    <a:pt x="5089" y="9515"/>
                    <a:pt x="5071" y="9520"/>
                  </a:cubicBezTo>
                  <a:cubicBezTo>
                    <a:pt x="4938" y="9520"/>
                    <a:pt x="4871" y="9620"/>
                    <a:pt x="4871" y="9753"/>
                  </a:cubicBezTo>
                  <a:cubicBezTo>
                    <a:pt x="4871" y="9887"/>
                    <a:pt x="4971" y="9953"/>
                    <a:pt x="5104" y="9953"/>
                  </a:cubicBezTo>
                  <a:lnTo>
                    <a:pt x="5138" y="9953"/>
                  </a:lnTo>
                  <a:cubicBezTo>
                    <a:pt x="5238" y="9953"/>
                    <a:pt x="5338" y="9820"/>
                    <a:pt x="5338" y="9720"/>
                  </a:cubicBezTo>
                  <a:cubicBezTo>
                    <a:pt x="5309" y="9604"/>
                    <a:pt x="5230" y="9513"/>
                    <a:pt x="5122" y="9513"/>
                  </a:cubicBezTo>
                  <a:close/>
                  <a:moveTo>
                    <a:pt x="5205" y="10887"/>
                  </a:moveTo>
                  <a:cubicBezTo>
                    <a:pt x="5071" y="10887"/>
                    <a:pt x="4971" y="10987"/>
                    <a:pt x="4971" y="11121"/>
                  </a:cubicBezTo>
                  <a:cubicBezTo>
                    <a:pt x="5004" y="11254"/>
                    <a:pt x="5104" y="11354"/>
                    <a:pt x="5238" y="11354"/>
                  </a:cubicBezTo>
                  <a:cubicBezTo>
                    <a:pt x="5338" y="11321"/>
                    <a:pt x="5438" y="11221"/>
                    <a:pt x="5438" y="11121"/>
                  </a:cubicBezTo>
                  <a:cubicBezTo>
                    <a:pt x="5438" y="10987"/>
                    <a:pt x="5338" y="10887"/>
                    <a:pt x="5205" y="108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6601603" y="4046230"/>
              <a:ext cx="963951" cy="425397"/>
            </a:xfrm>
            <a:custGeom>
              <a:avLst/>
              <a:gdLst/>
              <a:ahLst/>
              <a:cxnLst/>
              <a:rect l="l" t="t" r="r" b="b"/>
              <a:pathLst>
                <a:path w="34092" h="15045" extrusionOk="0">
                  <a:moveTo>
                    <a:pt x="25185" y="0"/>
                  </a:moveTo>
                  <a:cubicBezTo>
                    <a:pt x="20615" y="0"/>
                    <a:pt x="10107" y="5471"/>
                    <a:pt x="2469" y="9807"/>
                  </a:cubicBezTo>
                  <a:cubicBezTo>
                    <a:pt x="0" y="11242"/>
                    <a:pt x="1001" y="15045"/>
                    <a:pt x="3870" y="15045"/>
                  </a:cubicBezTo>
                  <a:lnTo>
                    <a:pt x="31656" y="15045"/>
                  </a:lnTo>
                  <a:cubicBezTo>
                    <a:pt x="31656" y="15045"/>
                    <a:pt x="34091" y="0"/>
                    <a:pt x="2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7234454" y="1161077"/>
              <a:ext cx="1130915" cy="996524"/>
            </a:xfrm>
            <a:custGeom>
              <a:avLst/>
              <a:gdLst/>
              <a:ahLst/>
              <a:cxnLst/>
              <a:rect l="l" t="t" r="r" b="b"/>
              <a:pathLst>
                <a:path w="39997" h="35244" extrusionOk="0">
                  <a:moveTo>
                    <a:pt x="20030" y="0"/>
                  </a:moveTo>
                  <a:cubicBezTo>
                    <a:pt x="13102" y="0"/>
                    <a:pt x="6534" y="4095"/>
                    <a:pt x="3737" y="10874"/>
                  </a:cubicBezTo>
                  <a:cubicBezTo>
                    <a:pt x="1" y="19881"/>
                    <a:pt x="4271" y="30188"/>
                    <a:pt x="13277" y="33891"/>
                  </a:cubicBezTo>
                  <a:cubicBezTo>
                    <a:pt x="15481" y="34808"/>
                    <a:pt x="17766" y="35243"/>
                    <a:pt x="20014" y="35243"/>
                  </a:cubicBezTo>
                  <a:cubicBezTo>
                    <a:pt x="26918" y="35243"/>
                    <a:pt x="33475" y="31145"/>
                    <a:pt x="36293" y="24351"/>
                  </a:cubicBezTo>
                  <a:cubicBezTo>
                    <a:pt x="39996" y="15377"/>
                    <a:pt x="35726" y="5070"/>
                    <a:pt x="26753" y="1334"/>
                  </a:cubicBezTo>
                  <a:cubicBezTo>
                    <a:pt x="24552" y="429"/>
                    <a:pt x="22272" y="0"/>
                    <a:pt x="20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7477817" y="1449822"/>
              <a:ext cx="834735" cy="693671"/>
            </a:xfrm>
            <a:custGeom>
              <a:avLst/>
              <a:gdLst/>
              <a:ahLst/>
              <a:cxnLst/>
              <a:rect l="l" t="t" r="r" b="b"/>
              <a:pathLst>
                <a:path w="29522" h="24533" extrusionOk="0">
                  <a:moveTo>
                    <a:pt x="17978" y="1"/>
                  </a:moveTo>
                  <a:cubicBezTo>
                    <a:pt x="14682" y="1"/>
                    <a:pt x="11059" y="1261"/>
                    <a:pt x="7939" y="3764"/>
                  </a:cubicBezTo>
                  <a:cubicBezTo>
                    <a:pt x="1868" y="8668"/>
                    <a:pt x="0" y="16440"/>
                    <a:pt x="3769" y="21110"/>
                  </a:cubicBezTo>
                  <a:cubicBezTo>
                    <a:pt x="5602" y="23397"/>
                    <a:pt x="8427" y="24532"/>
                    <a:pt x="11545" y="24532"/>
                  </a:cubicBezTo>
                  <a:cubicBezTo>
                    <a:pt x="14840" y="24532"/>
                    <a:pt x="18462" y="23263"/>
                    <a:pt x="21582" y="20743"/>
                  </a:cubicBezTo>
                  <a:cubicBezTo>
                    <a:pt x="27653" y="15840"/>
                    <a:pt x="29521" y="8101"/>
                    <a:pt x="25752" y="3398"/>
                  </a:cubicBezTo>
                  <a:cubicBezTo>
                    <a:pt x="23920" y="1128"/>
                    <a:pt x="21095" y="1"/>
                    <a:pt x="17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7317470" y="1283141"/>
              <a:ext cx="502729" cy="604180"/>
            </a:xfrm>
            <a:custGeom>
              <a:avLst/>
              <a:gdLst/>
              <a:ahLst/>
              <a:cxnLst/>
              <a:rect l="l" t="t" r="r" b="b"/>
              <a:pathLst>
                <a:path w="17780" h="21368" extrusionOk="0">
                  <a:moveTo>
                    <a:pt x="9907" y="386"/>
                  </a:moveTo>
                  <a:cubicBezTo>
                    <a:pt x="10408" y="386"/>
                    <a:pt x="10941" y="486"/>
                    <a:pt x="11475" y="653"/>
                  </a:cubicBezTo>
                  <a:cubicBezTo>
                    <a:pt x="15445" y="1854"/>
                    <a:pt x="17313" y="7324"/>
                    <a:pt x="15645" y="12862"/>
                  </a:cubicBezTo>
                  <a:cubicBezTo>
                    <a:pt x="14911" y="15430"/>
                    <a:pt x="13410" y="17699"/>
                    <a:pt x="11342" y="19366"/>
                  </a:cubicBezTo>
                  <a:cubicBezTo>
                    <a:pt x="9944" y="20427"/>
                    <a:pt x="8441" y="20982"/>
                    <a:pt x="6998" y="20982"/>
                  </a:cubicBezTo>
                  <a:cubicBezTo>
                    <a:pt x="6444" y="20982"/>
                    <a:pt x="5898" y="20901"/>
                    <a:pt x="5371" y="20734"/>
                  </a:cubicBezTo>
                  <a:cubicBezTo>
                    <a:pt x="3503" y="20167"/>
                    <a:pt x="2002" y="18566"/>
                    <a:pt x="1201" y="16298"/>
                  </a:cubicBezTo>
                  <a:cubicBezTo>
                    <a:pt x="401" y="13762"/>
                    <a:pt x="434" y="11027"/>
                    <a:pt x="1235" y="8492"/>
                  </a:cubicBezTo>
                  <a:cubicBezTo>
                    <a:pt x="2702" y="3688"/>
                    <a:pt x="6372" y="386"/>
                    <a:pt x="9907" y="386"/>
                  </a:cubicBezTo>
                  <a:close/>
                  <a:moveTo>
                    <a:pt x="9901" y="1"/>
                  </a:moveTo>
                  <a:cubicBezTo>
                    <a:pt x="6195" y="1"/>
                    <a:pt x="2369" y="3396"/>
                    <a:pt x="868" y="8392"/>
                  </a:cubicBezTo>
                  <a:cubicBezTo>
                    <a:pt x="34" y="10994"/>
                    <a:pt x="0" y="13796"/>
                    <a:pt x="834" y="16398"/>
                  </a:cubicBezTo>
                  <a:cubicBezTo>
                    <a:pt x="1668" y="18833"/>
                    <a:pt x="3236" y="20501"/>
                    <a:pt x="5271" y="21134"/>
                  </a:cubicBezTo>
                  <a:cubicBezTo>
                    <a:pt x="5838" y="21301"/>
                    <a:pt x="6438" y="21368"/>
                    <a:pt x="7005" y="21368"/>
                  </a:cubicBezTo>
                  <a:cubicBezTo>
                    <a:pt x="8673" y="21334"/>
                    <a:pt x="10308" y="20734"/>
                    <a:pt x="11609" y="19667"/>
                  </a:cubicBezTo>
                  <a:cubicBezTo>
                    <a:pt x="13743" y="17932"/>
                    <a:pt x="15278" y="15630"/>
                    <a:pt x="16012" y="12995"/>
                  </a:cubicBezTo>
                  <a:cubicBezTo>
                    <a:pt x="17780" y="7224"/>
                    <a:pt x="15778" y="1520"/>
                    <a:pt x="11609" y="253"/>
                  </a:cubicBezTo>
                  <a:cubicBezTo>
                    <a:pt x="11048" y="82"/>
                    <a:pt x="10476" y="1"/>
                    <a:pt x="9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7190147" y="1752901"/>
              <a:ext cx="959569" cy="1688781"/>
            </a:xfrm>
            <a:custGeom>
              <a:avLst/>
              <a:gdLst/>
              <a:ahLst/>
              <a:cxnLst/>
              <a:rect l="l" t="t" r="r" b="b"/>
              <a:pathLst>
                <a:path w="33937" h="59727" extrusionOk="0">
                  <a:moveTo>
                    <a:pt x="26309" y="1"/>
                  </a:moveTo>
                  <a:cubicBezTo>
                    <a:pt x="24279" y="1"/>
                    <a:pt x="22389" y="704"/>
                    <a:pt x="21582" y="2185"/>
                  </a:cubicBezTo>
                  <a:cubicBezTo>
                    <a:pt x="19837" y="5389"/>
                    <a:pt x="13780" y="8349"/>
                    <a:pt x="10114" y="8349"/>
                  </a:cubicBezTo>
                  <a:cubicBezTo>
                    <a:pt x="9084" y="8349"/>
                    <a:pt x="8243" y="8116"/>
                    <a:pt x="7739" y="7589"/>
                  </a:cubicBezTo>
                  <a:cubicBezTo>
                    <a:pt x="3769" y="12226"/>
                    <a:pt x="601" y="32807"/>
                    <a:pt x="0" y="42948"/>
                  </a:cubicBezTo>
                  <a:cubicBezTo>
                    <a:pt x="3036" y="43582"/>
                    <a:pt x="9941" y="48418"/>
                    <a:pt x="10574" y="55824"/>
                  </a:cubicBezTo>
                  <a:cubicBezTo>
                    <a:pt x="13488" y="58663"/>
                    <a:pt x="17117" y="59727"/>
                    <a:pt x="20281" y="59727"/>
                  </a:cubicBezTo>
                  <a:cubicBezTo>
                    <a:pt x="24216" y="59727"/>
                    <a:pt x="27431" y="58080"/>
                    <a:pt x="27653" y="56157"/>
                  </a:cubicBezTo>
                  <a:cubicBezTo>
                    <a:pt x="28087" y="51387"/>
                    <a:pt x="26552" y="48252"/>
                    <a:pt x="22616" y="45049"/>
                  </a:cubicBezTo>
                  <a:cubicBezTo>
                    <a:pt x="23917" y="23501"/>
                    <a:pt x="32056" y="12426"/>
                    <a:pt x="33190" y="6188"/>
                  </a:cubicBezTo>
                  <a:cubicBezTo>
                    <a:pt x="33936" y="2203"/>
                    <a:pt x="29902" y="1"/>
                    <a:pt x="2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7434415" y="3018971"/>
              <a:ext cx="376029" cy="88840"/>
            </a:xfrm>
            <a:custGeom>
              <a:avLst/>
              <a:gdLst/>
              <a:ahLst/>
              <a:cxnLst/>
              <a:rect l="l" t="t" r="r" b="b"/>
              <a:pathLst>
                <a:path w="13299" h="3142" extrusionOk="0">
                  <a:moveTo>
                    <a:pt x="11828" y="0"/>
                  </a:moveTo>
                  <a:cubicBezTo>
                    <a:pt x="9277" y="0"/>
                    <a:pt x="3930" y="427"/>
                    <a:pt x="167" y="2741"/>
                  </a:cubicBezTo>
                  <a:cubicBezTo>
                    <a:pt x="1" y="2874"/>
                    <a:pt x="67" y="3141"/>
                    <a:pt x="301" y="3141"/>
                  </a:cubicBezTo>
                  <a:lnTo>
                    <a:pt x="401" y="3141"/>
                  </a:lnTo>
                  <a:cubicBezTo>
                    <a:pt x="4166" y="830"/>
                    <a:pt x="9542" y="447"/>
                    <a:pt x="11980" y="447"/>
                  </a:cubicBezTo>
                  <a:cubicBezTo>
                    <a:pt x="12392" y="447"/>
                    <a:pt x="12721" y="458"/>
                    <a:pt x="12943" y="472"/>
                  </a:cubicBezTo>
                  <a:cubicBezTo>
                    <a:pt x="12954" y="474"/>
                    <a:pt x="12964" y="474"/>
                    <a:pt x="12973" y="474"/>
                  </a:cubicBezTo>
                  <a:cubicBezTo>
                    <a:pt x="13248" y="474"/>
                    <a:pt x="13299" y="39"/>
                    <a:pt x="12977" y="39"/>
                  </a:cubicBezTo>
                  <a:cubicBezTo>
                    <a:pt x="12724" y="17"/>
                    <a:pt x="12330"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5532978" y="1636776"/>
              <a:ext cx="173580" cy="179829"/>
            </a:xfrm>
            <a:custGeom>
              <a:avLst/>
              <a:gdLst/>
              <a:ahLst/>
              <a:cxnLst/>
              <a:rect l="l" t="t" r="r" b="b"/>
              <a:pathLst>
                <a:path w="6139" h="6360" extrusionOk="0">
                  <a:moveTo>
                    <a:pt x="1835" y="221"/>
                  </a:moveTo>
                  <a:cubicBezTo>
                    <a:pt x="2135" y="221"/>
                    <a:pt x="2469" y="288"/>
                    <a:pt x="2736" y="455"/>
                  </a:cubicBezTo>
                  <a:cubicBezTo>
                    <a:pt x="3503" y="788"/>
                    <a:pt x="4137" y="1355"/>
                    <a:pt x="4637" y="2056"/>
                  </a:cubicBezTo>
                  <a:cubicBezTo>
                    <a:pt x="5705" y="3557"/>
                    <a:pt x="5905" y="5292"/>
                    <a:pt x="5038" y="5892"/>
                  </a:cubicBezTo>
                  <a:cubicBezTo>
                    <a:pt x="4833" y="6047"/>
                    <a:pt x="4583" y="6120"/>
                    <a:pt x="4306" y="6120"/>
                  </a:cubicBezTo>
                  <a:cubicBezTo>
                    <a:pt x="3449" y="6120"/>
                    <a:pt x="2333" y="5424"/>
                    <a:pt x="1502" y="4291"/>
                  </a:cubicBezTo>
                  <a:cubicBezTo>
                    <a:pt x="434" y="2790"/>
                    <a:pt x="267" y="1055"/>
                    <a:pt x="1101" y="455"/>
                  </a:cubicBezTo>
                  <a:cubicBezTo>
                    <a:pt x="1302" y="288"/>
                    <a:pt x="1568" y="221"/>
                    <a:pt x="1835" y="221"/>
                  </a:cubicBezTo>
                  <a:close/>
                  <a:moveTo>
                    <a:pt x="1827" y="0"/>
                  </a:moveTo>
                  <a:cubicBezTo>
                    <a:pt x="1500" y="0"/>
                    <a:pt x="1208" y="83"/>
                    <a:pt x="968" y="255"/>
                  </a:cubicBezTo>
                  <a:cubicBezTo>
                    <a:pt x="1" y="955"/>
                    <a:pt x="167" y="2823"/>
                    <a:pt x="1335" y="4424"/>
                  </a:cubicBezTo>
                  <a:cubicBezTo>
                    <a:pt x="2202" y="5625"/>
                    <a:pt x="3403" y="6359"/>
                    <a:pt x="4337" y="6359"/>
                  </a:cubicBezTo>
                  <a:cubicBezTo>
                    <a:pt x="4637" y="6359"/>
                    <a:pt x="4937" y="6259"/>
                    <a:pt x="5204" y="6059"/>
                  </a:cubicBezTo>
                  <a:cubicBezTo>
                    <a:pt x="6138" y="5358"/>
                    <a:pt x="5972" y="3490"/>
                    <a:pt x="4804" y="1889"/>
                  </a:cubicBezTo>
                  <a:cubicBezTo>
                    <a:pt x="4304" y="1189"/>
                    <a:pt x="3637" y="588"/>
                    <a:pt x="2836" y="221"/>
                  </a:cubicBezTo>
                  <a:cubicBezTo>
                    <a:pt x="2479" y="75"/>
                    <a:pt x="2137"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26"/>
          <p:cNvSpPr/>
          <p:nvPr/>
        </p:nvSpPr>
        <p:spPr>
          <a:xfrm>
            <a:off x="262800" y="1842966"/>
            <a:ext cx="28311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txBox="1">
            <a:spLocks noGrp="1"/>
          </p:cNvSpPr>
          <p:nvPr>
            <p:ph type="ctrTitle"/>
          </p:nvPr>
        </p:nvSpPr>
        <p:spPr>
          <a:xfrm>
            <a:off x="264645" y="968973"/>
            <a:ext cx="4715276" cy="202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b="0">
                <a:latin typeface="Poppins Black"/>
                <a:ea typeface="Poppins Black"/>
                <a:cs typeface="Poppins Black"/>
                <a:sym typeface="Poppins Black"/>
              </a:rPr>
              <a:t>Final Presentation</a:t>
            </a:r>
            <a:endParaRPr sz="5000" b="0">
              <a:latin typeface="Poppins Black"/>
              <a:ea typeface="Poppins Black"/>
              <a:cs typeface="Poppins Black"/>
              <a:sym typeface="Poppins Black"/>
            </a:endParaRPr>
          </a:p>
        </p:txBody>
      </p:sp>
      <p:sp>
        <p:nvSpPr>
          <p:cNvPr id="224" name="Google Shape;224;p26"/>
          <p:cNvSpPr txBox="1">
            <a:spLocks noGrp="1"/>
          </p:cNvSpPr>
          <p:nvPr>
            <p:ph type="subTitle" idx="1"/>
          </p:nvPr>
        </p:nvSpPr>
        <p:spPr>
          <a:xfrm>
            <a:off x="719999" y="3032950"/>
            <a:ext cx="4466399" cy="6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Poppins"/>
                <a:ea typeface="Poppins"/>
                <a:cs typeface="Poppins"/>
                <a:sym typeface="Poppins"/>
              </a:rPr>
              <a:t>BMED 4738 - Team 4 </a:t>
            </a:r>
          </a:p>
          <a:p>
            <a:pPr marL="0" lvl="0" indent="0" algn="l" rtl="0">
              <a:spcBef>
                <a:spcPts val="0"/>
              </a:spcBef>
              <a:spcAft>
                <a:spcPts val="0"/>
              </a:spcAft>
              <a:buNone/>
            </a:pPr>
            <a:endParaRPr lang="en"/>
          </a:p>
          <a:p>
            <a:pPr marL="0" lvl="0" indent="0" algn="l" rtl="0">
              <a:spcBef>
                <a:spcPts val="0"/>
              </a:spcBef>
              <a:spcAft>
                <a:spcPts val="0"/>
              </a:spcAft>
              <a:buNone/>
            </a:pPr>
            <a:r>
              <a:rPr lang="en-US" sz="1600" i="1">
                <a:latin typeface="Poppins"/>
                <a:ea typeface="Poppins"/>
                <a:cs typeface="Poppins"/>
                <a:sym typeface="Poppins"/>
              </a:rPr>
              <a:t>Hendrik Carius • Sofia </a:t>
            </a:r>
            <a:r>
              <a:rPr lang="en-US" sz="1600" i="1" err="1">
                <a:latin typeface="Poppins"/>
                <a:ea typeface="Poppins"/>
                <a:cs typeface="Poppins"/>
                <a:sym typeface="Poppins"/>
              </a:rPr>
              <a:t>Fraija</a:t>
            </a:r>
            <a:r>
              <a:rPr lang="en-US" i="1"/>
              <a:t> • </a:t>
            </a:r>
          </a:p>
          <a:p>
            <a:pPr marL="0" lvl="0" indent="0" algn="l" rtl="0">
              <a:spcBef>
                <a:spcPts val="0"/>
              </a:spcBef>
              <a:spcAft>
                <a:spcPts val="0"/>
              </a:spcAft>
              <a:buNone/>
            </a:pPr>
            <a:r>
              <a:rPr lang="en-US" sz="1600" i="1">
                <a:latin typeface="Poppins"/>
                <a:ea typeface="Poppins"/>
                <a:cs typeface="Poppins"/>
                <a:sym typeface="Poppins"/>
              </a:rPr>
              <a:t>Michael Doyle • Paloma Santiago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8"/>
        <p:cNvGrpSpPr/>
        <p:nvPr/>
      </p:nvGrpSpPr>
      <p:grpSpPr>
        <a:xfrm>
          <a:off x="0" y="0"/>
          <a:ext cx="0" cy="0"/>
          <a:chOff x="0" y="0"/>
          <a:chExt cx="0" cy="0"/>
        </a:xfrm>
      </p:grpSpPr>
      <p:sp>
        <p:nvSpPr>
          <p:cNvPr id="819" name="Google Shape;819;p40"/>
          <p:cNvSpPr txBox="1">
            <a:spLocks noGrp="1"/>
          </p:cNvSpPr>
          <p:nvPr>
            <p:ph type="title"/>
          </p:nvPr>
        </p:nvSpPr>
        <p:spPr>
          <a:xfrm flipH="1">
            <a:off x="3448700" y="387600"/>
            <a:ext cx="4962900" cy="1836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err="1"/>
              <a:t>CrazyShot</a:t>
            </a:r>
            <a:r>
              <a:rPr lang="en"/>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3" name="Google Shape;413;p3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Testing  </a:t>
            </a:r>
            <a:endParaRPr/>
          </a:p>
        </p:txBody>
      </p:sp>
      <p:sp>
        <p:nvSpPr>
          <p:cNvPr id="3" name="Text Placeholder 2">
            <a:extLst>
              <a:ext uri="{FF2B5EF4-FFF2-40B4-BE49-F238E27FC236}">
                <a16:creationId xmlns:a16="http://schemas.microsoft.com/office/drawing/2014/main" id="{7F7DDDA5-0CEA-8038-1892-642BBFCD03DA}"/>
              </a:ext>
            </a:extLst>
          </p:cNvPr>
          <p:cNvSpPr>
            <a:spLocks noGrp="1"/>
          </p:cNvSpPr>
          <p:nvPr>
            <p:ph type="body" idx="1"/>
          </p:nvPr>
        </p:nvSpPr>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2"/>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Concepts</a:t>
            </a:r>
            <a:endParaRPr/>
          </a:p>
        </p:txBody>
      </p:sp>
      <p:sp>
        <p:nvSpPr>
          <p:cNvPr id="419" name="Google Shape;419;p32"/>
          <p:cNvSpPr txBox="1">
            <a:spLocks noGrp="1"/>
          </p:cNvSpPr>
          <p:nvPr>
            <p:ph type="subTitle" idx="1"/>
          </p:nvPr>
        </p:nvSpPr>
        <p:spPr>
          <a:xfrm>
            <a:off x="1417986" y="2995275"/>
            <a:ext cx="238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Concept 1</a:t>
            </a:r>
            <a:endParaRPr/>
          </a:p>
        </p:txBody>
      </p:sp>
      <p:sp>
        <p:nvSpPr>
          <p:cNvPr id="420" name="Google Shape;420;p32"/>
          <p:cNvSpPr txBox="1">
            <a:spLocks noGrp="1"/>
          </p:cNvSpPr>
          <p:nvPr>
            <p:ph type="subTitle" idx="2"/>
          </p:nvPr>
        </p:nvSpPr>
        <p:spPr>
          <a:xfrm>
            <a:off x="1417986" y="3346800"/>
            <a:ext cx="2385600" cy="8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from the Sun </a:t>
            </a:r>
            <a:br>
              <a:rPr lang="en"/>
            </a:br>
            <a:r>
              <a:rPr lang="en"/>
              <a:t>and the smallest one</a:t>
            </a:r>
            <a:endParaRPr/>
          </a:p>
        </p:txBody>
      </p:sp>
      <p:sp>
        <p:nvSpPr>
          <p:cNvPr id="421" name="Google Shape;421;p32"/>
          <p:cNvSpPr txBox="1">
            <a:spLocks noGrp="1"/>
          </p:cNvSpPr>
          <p:nvPr>
            <p:ph type="subTitle" idx="3"/>
          </p:nvPr>
        </p:nvSpPr>
        <p:spPr>
          <a:xfrm>
            <a:off x="5399486" y="2995275"/>
            <a:ext cx="23856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Concept 2</a:t>
            </a:r>
            <a:endParaRPr/>
          </a:p>
        </p:txBody>
      </p:sp>
      <p:sp>
        <p:nvSpPr>
          <p:cNvPr id="422" name="Google Shape;422;p32"/>
          <p:cNvSpPr txBox="1">
            <a:spLocks noGrp="1"/>
          </p:cNvSpPr>
          <p:nvPr>
            <p:ph type="subTitle" idx="4"/>
          </p:nvPr>
        </p:nvSpPr>
        <p:spPr>
          <a:xfrm>
            <a:off x="5399486" y="3346800"/>
            <a:ext cx="2385600" cy="8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a:t>
            </a:r>
            <a:endParaRPr/>
          </a:p>
        </p:txBody>
      </p:sp>
      <p:sp>
        <p:nvSpPr>
          <p:cNvPr id="423" name="Google Shape;423;p32"/>
          <p:cNvSpPr/>
          <p:nvPr/>
        </p:nvSpPr>
        <p:spPr>
          <a:xfrm>
            <a:off x="1531263"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5500088"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32"/>
          <p:cNvGrpSpPr/>
          <p:nvPr/>
        </p:nvGrpSpPr>
        <p:grpSpPr>
          <a:xfrm>
            <a:off x="5705341" y="2200986"/>
            <a:ext cx="563571" cy="564180"/>
            <a:chOff x="6086331" y="2905337"/>
            <a:chExt cx="364441" cy="364834"/>
          </a:xfrm>
        </p:grpSpPr>
        <p:sp>
          <p:nvSpPr>
            <p:cNvPr id="426" name="Google Shape;426;p3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432;p32"/>
          <p:cNvGrpSpPr/>
          <p:nvPr/>
        </p:nvGrpSpPr>
        <p:grpSpPr>
          <a:xfrm>
            <a:off x="1711650" y="2275309"/>
            <a:ext cx="613313" cy="415523"/>
            <a:chOff x="4653996" y="2520108"/>
            <a:chExt cx="396607" cy="268704"/>
          </a:xfrm>
        </p:grpSpPr>
        <p:sp>
          <p:nvSpPr>
            <p:cNvPr id="433" name="Google Shape;433;p32"/>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4"/>
          <p:cNvSpPr/>
          <p:nvPr/>
        </p:nvSpPr>
        <p:spPr>
          <a:xfrm>
            <a:off x="7200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7200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a:off x="4702809" y="183270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4"/>
          <p:cNvSpPr/>
          <p:nvPr/>
        </p:nvSpPr>
        <p:spPr>
          <a:xfrm>
            <a:off x="4702809" y="3212255"/>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txBox="1">
            <a:spLocks noGrp="1"/>
          </p:cNvSpPr>
          <p:nvPr>
            <p:ph type="subTitle" idx="1"/>
          </p:nvPr>
        </p:nvSpPr>
        <p:spPr>
          <a:xfrm>
            <a:off x="1759875" y="1833925"/>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Mars</a:t>
            </a:r>
            <a:endParaRPr/>
          </a:p>
        </p:txBody>
      </p:sp>
      <p:sp>
        <p:nvSpPr>
          <p:cNvPr id="470" name="Google Shape;470;p34"/>
          <p:cNvSpPr txBox="1">
            <a:spLocks noGrp="1"/>
          </p:cNvSpPr>
          <p:nvPr>
            <p:ph type="subTitle" idx="3"/>
          </p:nvPr>
        </p:nvSpPr>
        <p:spPr>
          <a:xfrm>
            <a:off x="1759875" y="3213476"/>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471" name="Google Shape;471;p34"/>
          <p:cNvSpPr txBox="1">
            <a:spLocks noGrp="1"/>
          </p:cNvSpPr>
          <p:nvPr>
            <p:ph type="subTitle" idx="4"/>
          </p:nvPr>
        </p:nvSpPr>
        <p:spPr>
          <a:xfrm>
            <a:off x="1759875" y="3565000"/>
            <a:ext cx="24372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a:t>
            </a:r>
            <a:endParaRPr/>
          </a:p>
        </p:txBody>
      </p:sp>
      <p:sp>
        <p:nvSpPr>
          <p:cNvPr id="472" name="Google Shape;472;p34"/>
          <p:cNvSpPr txBox="1">
            <a:spLocks noGrp="1"/>
          </p:cNvSpPr>
          <p:nvPr>
            <p:ph type="subTitle" idx="2"/>
          </p:nvPr>
        </p:nvSpPr>
        <p:spPr>
          <a:xfrm>
            <a:off x="1759875" y="2185449"/>
            <a:ext cx="24372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473" name="Google Shape;473;p34"/>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Complications </a:t>
            </a:r>
            <a:endParaRPr/>
          </a:p>
        </p:txBody>
      </p:sp>
      <p:sp>
        <p:nvSpPr>
          <p:cNvPr id="474" name="Google Shape;474;p34"/>
          <p:cNvSpPr txBox="1">
            <a:spLocks noGrp="1"/>
          </p:cNvSpPr>
          <p:nvPr>
            <p:ph type="subTitle" idx="5"/>
          </p:nvPr>
        </p:nvSpPr>
        <p:spPr>
          <a:xfrm>
            <a:off x="5742675" y="1833925"/>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475" name="Google Shape;475;p34"/>
          <p:cNvSpPr txBox="1">
            <a:spLocks noGrp="1"/>
          </p:cNvSpPr>
          <p:nvPr>
            <p:ph type="subTitle" idx="6"/>
          </p:nvPr>
        </p:nvSpPr>
        <p:spPr>
          <a:xfrm>
            <a:off x="5742675" y="2185449"/>
            <a:ext cx="24372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and the smallest</a:t>
            </a:r>
            <a:endParaRPr/>
          </a:p>
        </p:txBody>
      </p:sp>
      <p:sp>
        <p:nvSpPr>
          <p:cNvPr id="476" name="Google Shape;476;p34"/>
          <p:cNvSpPr txBox="1">
            <a:spLocks noGrp="1"/>
          </p:cNvSpPr>
          <p:nvPr>
            <p:ph type="subTitle" idx="7"/>
          </p:nvPr>
        </p:nvSpPr>
        <p:spPr>
          <a:xfrm>
            <a:off x="5742675" y="3213476"/>
            <a:ext cx="2437200" cy="3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477" name="Google Shape;477;p34"/>
          <p:cNvSpPr txBox="1">
            <a:spLocks noGrp="1"/>
          </p:cNvSpPr>
          <p:nvPr>
            <p:ph type="subTitle" idx="8"/>
          </p:nvPr>
        </p:nvSpPr>
        <p:spPr>
          <a:xfrm>
            <a:off x="5742675" y="3565000"/>
            <a:ext cx="24372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p:txBody>
      </p:sp>
      <p:grpSp>
        <p:nvGrpSpPr>
          <p:cNvPr id="478" name="Google Shape;478;p34"/>
          <p:cNvGrpSpPr/>
          <p:nvPr/>
        </p:nvGrpSpPr>
        <p:grpSpPr>
          <a:xfrm>
            <a:off x="4892294" y="3422387"/>
            <a:ext cx="595114" cy="553799"/>
            <a:chOff x="7402362" y="3681535"/>
            <a:chExt cx="402757" cy="372728"/>
          </a:xfrm>
        </p:grpSpPr>
        <p:sp>
          <p:nvSpPr>
            <p:cNvPr id="479" name="Google Shape;479;p34"/>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4"/>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4"/>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4"/>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4"/>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4"/>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4"/>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34"/>
          <p:cNvGrpSpPr/>
          <p:nvPr/>
        </p:nvGrpSpPr>
        <p:grpSpPr>
          <a:xfrm>
            <a:off x="4905606" y="2036293"/>
            <a:ext cx="568484" cy="566915"/>
            <a:chOff x="830742" y="2763601"/>
            <a:chExt cx="384734" cy="381556"/>
          </a:xfrm>
        </p:grpSpPr>
        <p:sp>
          <p:nvSpPr>
            <p:cNvPr id="488" name="Google Shape;488;p34"/>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4"/>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4"/>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4"/>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4"/>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4"/>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4"/>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4"/>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 name="Google Shape;501;p34"/>
          <p:cNvGrpSpPr/>
          <p:nvPr/>
        </p:nvGrpSpPr>
        <p:grpSpPr>
          <a:xfrm>
            <a:off x="929945" y="2042842"/>
            <a:ext cx="554209" cy="553808"/>
            <a:chOff x="1303537" y="1502716"/>
            <a:chExt cx="362939" cy="362677"/>
          </a:xfrm>
        </p:grpSpPr>
        <p:sp>
          <p:nvSpPr>
            <p:cNvPr id="502" name="Google Shape;502;p3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34"/>
          <p:cNvGrpSpPr/>
          <p:nvPr/>
        </p:nvGrpSpPr>
        <p:grpSpPr>
          <a:xfrm>
            <a:off x="953920" y="3455283"/>
            <a:ext cx="506255" cy="488024"/>
            <a:chOff x="953920" y="3455283"/>
            <a:chExt cx="506255" cy="488024"/>
          </a:xfrm>
        </p:grpSpPr>
        <p:sp>
          <p:nvSpPr>
            <p:cNvPr id="512" name="Google Shape;512;p34"/>
            <p:cNvSpPr/>
            <p:nvPr/>
          </p:nvSpPr>
          <p:spPr>
            <a:xfrm>
              <a:off x="1130280" y="3487175"/>
              <a:ext cx="329894" cy="349018"/>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4"/>
            <p:cNvSpPr/>
            <p:nvPr/>
          </p:nvSpPr>
          <p:spPr>
            <a:xfrm>
              <a:off x="1116848" y="3748168"/>
              <a:ext cx="13471" cy="28184"/>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4"/>
            <p:cNvSpPr/>
            <p:nvPr/>
          </p:nvSpPr>
          <p:spPr>
            <a:xfrm>
              <a:off x="1100155" y="3455283"/>
              <a:ext cx="347635" cy="338400"/>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4"/>
            <p:cNvSpPr/>
            <p:nvPr/>
          </p:nvSpPr>
          <p:spPr>
            <a:xfrm>
              <a:off x="996467" y="3834281"/>
              <a:ext cx="224614" cy="109027"/>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4"/>
            <p:cNvSpPr/>
            <p:nvPr/>
          </p:nvSpPr>
          <p:spPr>
            <a:xfrm>
              <a:off x="1166111" y="3770926"/>
              <a:ext cx="123099" cy="69405"/>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34B9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4"/>
            <p:cNvSpPr/>
            <p:nvPr/>
          </p:nvSpPr>
          <p:spPr>
            <a:xfrm>
              <a:off x="953920" y="3590386"/>
              <a:ext cx="349537" cy="338166"/>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4"/>
            <p:cNvSpPr/>
            <p:nvPr/>
          </p:nvSpPr>
          <p:spPr>
            <a:xfrm>
              <a:off x="1152912" y="3804223"/>
              <a:ext cx="54154" cy="3306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34B9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grpSp>
        <p:nvGrpSpPr>
          <p:cNvPr id="523" name="Google Shape;523;p35"/>
          <p:cNvGrpSpPr/>
          <p:nvPr/>
        </p:nvGrpSpPr>
        <p:grpSpPr>
          <a:xfrm>
            <a:off x="720000" y="1404900"/>
            <a:ext cx="7704102" cy="3199515"/>
            <a:chOff x="720000" y="1404900"/>
            <a:chExt cx="7704102" cy="3199515"/>
          </a:xfrm>
        </p:grpSpPr>
        <p:sp>
          <p:nvSpPr>
            <p:cNvPr id="524" name="Google Shape;524;p35"/>
            <p:cNvSpPr/>
            <p:nvPr/>
          </p:nvSpPr>
          <p:spPr>
            <a:xfrm rot="5400000">
              <a:off x="4653200" y="2870265"/>
              <a:ext cx="3198300" cy="270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rot="-5400000">
              <a:off x="1818900" y="306000"/>
              <a:ext cx="3199500" cy="5397300"/>
            </a:xfrm>
            <a:prstGeom prst="round2SameRect">
              <a:avLst>
                <a:gd name="adj1" fmla="val 8139"/>
                <a:gd name="adj2"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35"/>
            <p:cNvGrpSpPr/>
            <p:nvPr/>
          </p:nvGrpSpPr>
          <p:grpSpPr>
            <a:xfrm>
              <a:off x="6194150" y="1412099"/>
              <a:ext cx="2229952" cy="3192295"/>
              <a:chOff x="6194150" y="1412099"/>
              <a:chExt cx="2229952" cy="3192295"/>
            </a:xfrm>
          </p:grpSpPr>
          <p:sp>
            <p:nvSpPr>
              <p:cNvPr id="527" name="Google Shape;527;p35"/>
              <p:cNvSpPr/>
              <p:nvPr/>
            </p:nvSpPr>
            <p:spPr>
              <a:xfrm>
                <a:off x="6489574" y="4369125"/>
                <a:ext cx="1934528" cy="235270"/>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5"/>
              <p:cNvSpPr/>
              <p:nvPr/>
            </p:nvSpPr>
            <p:spPr>
              <a:xfrm>
                <a:off x="6224403" y="4011707"/>
                <a:ext cx="89812" cy="326701"/>
              </a:xfrm>
              <a:custGeom>
                <a:avLst/>
                <a:gdLst/>
                <a:ahLst/>
                <a:cxnLst/>
                <a:rect l="l" t="t" r="r" b="b"/>
                <a:pathLst>
                  <a:path w="3604" h="13110" extrusionOk="0">
                    <a:moveTo>
                      <a:pt x="1" y="0"/>
                    </a:moveTo>
                    <a:lnTo>
                      <a:pt x="1" y="13110"/>
                    </a:lnTo>
                    <a:lnTo>
                      <a:pt x="3603" y="13110"/>
                    </a:lnTo>
                    <a:lnTo>
                      <a:pt x="36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5"/>
              <p:cNvSpPr/>
              <p:nvPr/>
            </p:nvSpPr>
            <p:spPr>
              <a:xfrm>
                <a:off x="6269308" y="2589448"/>
                <a:ext cx="296772" cy="1891976"/>
              </a:xfrm>
              <a:custGeom>
                <a:avLst/>
                <a:gdLst/>
                <a:ahLst/>
                <a:cxnLst/>
                <a:rect l="l" t="t" r="r" b="b"/>
                <a:pathLst>
                  <a:path w="11909" h="75922" extrusionOk="0">
                    <a:moveTo>
                      <a:pt x="7339" y="0"/>
                    </a:moveTo>
                    <a:cubicBezTo>
                      <a:pt x="6905" y="0"/>
                      <a:pt x="6538" y="334"/>
                      <a:pt x="6538" y="801"/>
                    </a:cubicBezTo>
                    <a:lnTo>
                      <a:pt x="6538" y="73986"/>
                    </a:lnTo>
                    <a:cubicBezTo>
                      <a:pt x="6538" y="74820"/>
                      <a:pt x="5838" y="75521"/>
                      <a:pt x="4970" y="75521"/>
                    </a:cubicBezTo>
                    <a:lnTo>
                      <a:pt x="4103" y="75521"/>
                    </a:lnTo>
                    <a:cubicBezTo>
                      <a:pt x="3236" y="75521"/>
                      <a:pt x="2535" y="74820"/>
                      <a:pt x="2535" y="73986"/>
                    </a:cubicBezTo>
                    <a:lnTo>
                      <a:pt x="2535" y="67815"/>
                    </a:lnTo>
                    <a:cubicBezTo>
                      <a:pt x="2535" y="67400"/>
                      <a:pt x="2199" y="67046"/>
                      <a:pt x="1789" y="67046"/>
                    </a:cubicBezTo>
                    <a:cubicBezTo>
                      <a:pt x="1771" y="67046"/>
                      <a:pt x="1753" y="67047"/>
                      <a:pt x="1735" y="67048"/>
                    </a:cubicBezTo>
                    <a:lnTo>
                      <a:pt x="0" y="67048"/>
                    </a:lnTo>
                    <a:lnTo>
                      <a:pt x="0" y="67448"/>
                    </a:lnTo>
                    <a:lnTo>
                      <a:pt x="1735" y="67448"/>
                    </a:lnTo>
                    <a:cubicBezTo>
                      <a:pt x="1935" y="67448"/>
                      <a:pt x="2102" y="67615"/>
                      <a:pt x="2102" y="67815"/>
                    </a:cubicBezTo>
                    <a:lnTo>
                      <a:pt x="2102" y="73953"/>
                    </a:lnTo>
                    <a:cubicBezTo>
                      <a:pt x="2102" y="75054"/>
                      <a:pt x="3002" y="75921"/>
                      <a:pt x="4103" y="75921"/>
                    </a:cubicBezTo>
                    <a:lnTo>
                      <a:pt x="4970" y="75921"/>
                    </a:lnTo>
                    <a:cubicBezTo>
                      <a:pt x="6071" y="75921"/>
                      <a:pt x="6938" y="75054"/>
                      <a:pt x="6938" y="73986"/>
                    </a:cubicBezTo>
                    <a:lnTo>
                      <a:pt x="6938" y="767"/>
                    </a:lnTo>
                    <a:cubicBezTo>
                      <a:pt x="6938" y="567"/>
                      <a:pt x="7139" y="400"/>
                      <a:pt x="7339" y="400"/>
                    </a:cubicBezTo>
                    <a:lnTo>
                      <a:pt x="11909" y="400"/>
                    </a:lnTo>
                    <a:lnTo>
                      <a:pt x="119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5"/>
              <p:cNvSpPr/>
              <p:nvPr/>
            </p:nvSpPr>
            <p:spPr>
              <a:xfrm>
                <a:off x="6251017" y="2605223"/>
                <a:ext cx="1090624" cy="31623"/>
              </a:xfrm>
              <a:custGeom>
                <a:avLst/>
                <a:gdLst/>
                <a:ahLst/>
                <a:cxnLst/>
                <a:rect l="l" t="t" r="r" b="b"/>
                <a:pathLst>
                  <a:path w="43765" h="1269" extrusionOk="0">
                    <a:moveTo>
                      <a:pt x="0" y="1"/>
                    </a:moveTo>
                    <a:lnTo>
                      <a:pt x="0" y="1268"/>
                    </a:lnTo>
                    <a:lnTo>
                      <a:pt x="43765" y="1268"/>
                    </a:lnTo>
                    <a:lnTo>
                      <a:pt x="43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5"/>
              <p:cNvSpPr/>
              <p:nvPr/>
            </p:nvSpPr>
            <p:spPr>
              <a:xfrm>
                <a:off x="6251017" y="2605223"/>
                <a:ext cx="358300" cy="31623"/>
              </a:xfrm>
              <a:custGeom>
                <a:avLst/>
                <a:gdLst/>
                <a:ahLst/>
                <a:cxnLst/>
                <a:rect l="l" t="t" r="r" b="b"/>
                <a:pathLst>
                  <a:path w="14378" h="1269" extrusionOk="0">
                    <a:moveTo>
                      <a:pt x="0" y="1"/>
                    </a:moveTo>
                    <a:lnTo>
                      <a:pt x="0" y="1268"/>
                    </a:lnTo>
                    <a:lnTo>
                      <a:pt x="14377" y="1268"/>
                    </a:lnTo>
                    <a:lnTo>
                      <a:pt x="14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5"/>
              <p:cNvSpPr/>
              <p:nvPr/>
            </p:nvSpPr>
            <p:spPr>
              <a:xfrm>
                <a:off x="6786340" y="2636821"/>
                <a:ext cx="77327" cy="1839594"/>
              </a:xfrm>
              <a:custGeom>
                <a:avLst/>
                <a:gdLst/>
                <a:ahLst/>
                <a:cxnLst/>
                <a:rect l="l" t="t" r="r" b="b"/>
                <a:pathLst>
                  <a:path w="3103" h="73820" extrusionOk="0">
                    <a:moveTo>
                      <a:pt x="0" y="0"/>
                    </a:moveTo>
                    <a:lnTo>
                      <a:pt x="0" y="73820"/>
                    </a:lnTo>
                    <a:lnTo>
                      <a:pt x="3102" y="73820"/>
                    </a:lnTo>
                    <a:lnTo>
                      <a:pt x="31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5"/>
              <p:cNvSpPr/>
              <p:nvPr/>
            </p:nvSpPr>
            <p:spPr>
              <a:xfrm>
                <a:off x="6786340" y="2636821"/>
                <a:ext cx="77327" cy="1839594"/>
              </a:xfrm>
              <a:custGeom>
                <a:avLst/>
                <a:gdLst/>
                <a:ahLst/>
                <a:cxnLst/>
                <a:rect l="l" t="t" r="r" b="b"/>
                <a:pathLst>
                  <a:path w="3103" h="73820" extrusionOk="0">
                    <a:moveTo>
                      <a:pt x="0" y="0"/>
                    </a:moveTo>
                    <a:lnTo>
                      <a:pt x="0" y="2069"/>
                    </a:lnTo>
                    <a:lnTo>
                      <a:pt x="0" y="73820"/>
                    </a:lnTo>
                    <a:lnTo>
                      <a:pt x="1001" y="73820"/>
                    </a:lnTo>
                    <a:lnTo>
                      <a:pt x="1001" y="1868"/>
                    </a:lnTo>
                    <a:lnTo>
                      <a:pt x="3102" y="1435"/>
                    </a:lnTo>
                    <a:lnTo>
                      <a:pt x="31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5"/>
              <p:cNvSpPr/>
              <p:nvPr/>
            </p:nvSpPr>
            <p:spPr>
              <a:xfrm>
                <a:off x="6462211" y="2153830"/>
                <a:ext cx="726418" cy="430667"/>
              </a:xfrm>
              <a:custGeom>
                <a:avLst/>
                <a:gdLst/>
                <a:ahLst/>
                <a:cxnLst/>
                <a:rect l="l" t="t" r="r" b="b"/>
                <a:pathLst>
                  <a:path w="29150" h="17282" extrusionOk="0">
                    <a:moveTo>
                      <a:pt x="1411" y="1"/>
                    </a:moveTo>
                    <a:cubicBezTo>
                      <a:pt x="604" y="1"/>
                      <a:pt x="1" y="721"/>
                      <a:pt x="131" y="1536"/>
                    </a:cubicBezTo>
                    <a:lnTo>
                      <a:pt x="1933" y="15746"/>
                    </a:lnTo>
                    <a:cubicBezTo>
                      <a:pt x="2066" y="16614"/>
                      <a:pt x="2800" y="17248"/>
                      <a:pt x="3667" y="17281"/>
                    </a:cubicBezTo>
                    <a:lnTo>
                      <a:pt x="27684" y="17281"/>
                    </a:lnTo>
                    <a:cubicBezTo>
                      <a:pt x="27702" y="17282"/>
                      <a:pt x="27719" y="17282"/>
                      <a:pt x="27737" y="17282"/>
                    </a:cubicBezTo>
                    <a:cubicBezTo>
                      <a:pt x="28545" y="17282"/>
                      <a:pt x="29149" y="16530"/>
                      <a:pt x="29019" y="15746"/>
                    </a:cubicBezTo>
                    <a:lnTo>
                      <a:pt x="27217" y="1536"/>
                    </a:lnTo>
                    <a:cubicBezTo>
                      <a:pt x="27084" y="669"/>
                      <a:pt x="26350" y="2"/>
                      <a:pt x="25483" y="2"/>
                    </a:cubicBezTo>
                    <a:lnTo>
                      <a:pt x="1466" y="2"/>
                    </a:lnTo>
                    <a:cubicBezTo>
                      <a:pt x="1447" y="1"/>
                      <a:pt x="1429" y="1"/>
                      <a:pt x="14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5"/>
              <p:cNvSpPr/>
              <p:nvPr/>
            </p:nvSpPr>
            <p:spPr>
              <a:xfrm>
                <a:off x="6514567" y="2583567"/>
                <a:ext cx="795496" cy="21680"/>
              </a:xfrm>
              <a:custGeom>
                <a:avLst/>
                <a:gdLst/>
                <a:ahLst/>
                <a:cxnLst/>
                <a:rect l="l" t="t" r="r" b="b"/>
                <a:pathLst>
                  <a:path w="31922" h="870" extrusionOk="0">
                    <a:moveTo>
                      <a:pt x="812" y="1"/>
                    </a:moveTo>
                    <a:cubicBezTo>
                      <a:pt x="339" y="1"/>
                      <a:pt x="1" y="420"/>
                      <a:pt x="65" y="870"/>
                    </a:cubicBezTo>
                    <a:lnTo>
                      <a:pt x="31921" y="870"/>
                    </a:lnTo>
                    <a:cubicBezTo>
                      <a:pt x="31855" y="369"/>
                      <a:pt x="31421" y="3"/>
                      <a:pt x="30921" y="3"/>
                    </a:cubicBezTo>
                    <a:lnTo>
                      <a:pt x="866" y="3"/>
                    </a:lnTo>
                    <a:cubicBezTo>
                      <a:pt x="848" y="1"/>
                      <a:pt x="830" y="1"/>
                      <a:pt x="8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5"/>
              <p:cNvSpPr/>
              <p:nvPr/>
            </p:nvSpPr>
            <p:spPr>
              <a:xfrm>
                <a:off x="6514567" y="2583567"/>
                <a:ext cx="224405" cy="21680"/>
              </a:xfrm>
              <a:custGeom>
                <a:avLst/>
                <a:gdLst/>
                <a:ahLst/>
                <a:cxnLst/>
                <a:rect l="l" t="t" r="r" b="b"/>
                <a:pathLst>
                  <a:path w="9005" h="870" extrusionOk="0">
                    <a:moveTo>
                      <a:pt x="812" y="1"/>
                    </a:moveTo>
                    <a:cubicBezTo>
                      <a:pt x="339" y="1"/>
                      <a:pt x="1" y="420"/>
                      <a:pt x="65" y="870"/>
                    </a:cubicBezTo>
                    <a:lnTo>
                      <a:pt x="9005" y="870"/>
                    </a:lnTo>
                    <a:cubicBezTo>
                      <a:pt x="8905" y="369"/>
                      <a:pt x="8505" y="3"/>
                      <a:pt x="8004" y="3"/>
                    </a:cubicBezTo>
                    <a:lnTo>
                      <a:pt x="866" y="3"/>
                    </a:lnTo>
                    <a:cubicBezTo>
                      <a:pt x="848" y="1"/>
                      <a:pt x="830" y="1"/>
                      <a:pt x="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5"/>
              <p:cNvSpPr/>
              <p:nvPr/>
            </p:nvSpPr>
            <p:spPr>
              <a:xfrm>
                <a:off x="6489573" y="2174638"/>
                <a:ext cx="679170" cy="389051"/>
              </a:xfrm>
              <a:custGeom>
                <a:avLst/>
                <a:gdLst/>
                <a:ahLst/>
                <a:cxnLst/>
                <a:rect l="l" t="t" r="r" b="b"/>
                <a:pathLst>
                  <a:path w="27254" h="15612" extrusionOk="0">
                    <a:moveTo>
                      <a:pt x="501" y="1"/>
                    </a:moveTo>
                    <a:cubicBezTo>
                      <a:pt x="368" y="1"/>
                      <a:pt x="234" y="68"/>
                      <a:pt x="134" y="168"/>
                    </a:cubicBezTo>
                    <a:cubicBezTo>
                      <a:pt x="34" y="301"/>
                      <a:pt x="1" y="434"/>
                      <a:pt x="1" y="601"/>
                    </a:cubicBezTo>
                    <a:lnTo>
                      <a:pt x="1835" y="14811"/>
                    </a:lnTo>
                    <a:cubicBezTo>
                      <a:pt x="1902" y="15245"/>
                      <a:pt x="2269" y="15579"/>
                      <a:pt x="2703" y="15612"/>
                    </a:cubicBezTo>
                    <a:lnTo>
                      <a:pt x="26720" y="15612"/>
                    </a:lnTo>
                    <a:cubicBezTo>
                      <a:pt x="26853" y="15612"/>
                      <a:pt x="27020" y="15545"/>
                      <a:pt x="27120" y="15445"/>
                    </a:cubicBezTo>
                    <a:cubicBezTo>
                      <a:pt x="27220" y="15312"/>
                      <a:pt x="27254" y="15178"/>
                      <a:pt x="27220" y="15012"/>
                    </a:cubicBezTo>
                    <a:lnTo>
                      <a:pt x="25419" y="801"/>
                    </a:lnTo>
                    <a:cubicBezTo>
                      <a:pt x="25352" y="368"/>
                      <a:pt x="24952" y="34"/>
                      <a:pt x="24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6639215" y="2230333"/>
                <a:ext cx="243568" cy="224479"/>
              </a:xfrm>
              <a:custGeom>
                <a:avLst/>
                <a:gdLst/>
                <a:ahLst/>
                <a:cxnLst/>
                <a:rect l="l" t="t" r="r" b="b"/>
                <a:pathLst>
                  <a:path w="9774" h="9008" extrusionOk="0">
                    <a:moveTo>
                      <a:pt x="4582" y="3002"/>
                    </a:moveTo>
                    <a:cubicBezTo>
                      <a:pt x="4600" y="3002"/>
                      <a:pt x="4618" y="3002"/>
                      <a:pt x="4637" y="3003"/>
                    </a:cubicBezTo>
                    <a:cubicBezTo>
                      <a:pt x="5537" y="3003"/>
                      <a:pt x="6305" y="3637"/>
                      <a:pt x="6505" y="4504"/>
                    </a:cubicBezTo>
                    <a:cubicBezTo>
                      <a:pt x="6635" y="5320"/>
                      <a:pt x="6032" y="6039"/>
                      <a:pt x="5225" y="6039"/>
                    </a:cubicBezTo>
                    <a:cubicBezTo>
                      <a:pt x="5207" y="6039"/>
                      <a:pt x="5189" y="6039"/>
                      <a:pt x="5170" y="6038"/>
                    </a:cubicBezTo>
                    <a:cubicBezTo>
                      <a:pt x="4270" y="6005"/>
                      <a:pt x="3503" y="5405"/>
                      <a:pt x="3302" y="4537"/>
                    </a:cubicBezTo>
                    <a:cubicBezTo>
                      <a:pt x="3172" y="3722"/>
                      <a:pt x="3775" y="3002"/>
                      <a:pt x="4582" y="3002"/>
                    </a:cubicBezTo>
                    <a:close/>
                    <a:moveTo>
                      <a:pt x="3269" y="1"/>
                    </a:moveTo>
                    <a:lnTo>
                      <a:pt x="3202" y="935"/>
                    </a:lnTo>
                    <a:cubicBezTo>
                      <a:pt x="2935" y="1001"/>
                      <a:pt x="2669" y="1135"/>
                      <a:pt x="2435" y="1268"/>
                    </a:cubicBezTo>
                    <a:lnTo>
                      <a:pt x="1468" y="768"/>
                    </a:lnTo>
                    <a:lnTo>
                      <a:pt x="500" y="1902"/>
                    </a:lnTo>
                    <a:lnTo>
                      <a:pt x="1168" y="2736"/>
                    </a:lnTo>
                    <a:cubicBezTo>
                      <a:pt x="1067" y="2970"/>
                      <a:pt x="1001" y="3236"/>
                      <a:pt x="967" y="3503"/>
                    </a:cubicBezTo>
                    <a:lnTo>
                      <a:pt x="0" y="3737"/>
                    </a:lnTo>
                    <a:lnTo>
                      <a:pt x="267" y="5305"/>
                    </a:lnTo>
                    <a:lnTo>
                      <a:pt x="1301" y="5538"/>
                    </a:lnTo>
                    <a:cubicBezTo>
                      <a:pt x="1434" y="5805"/>
                      <a:pt x="1601" y="6072"/>
                      <a:pt x="1768" y="6305"/>
                    </a:cubicBezTo>
                    <a:lnTo>
                      <a:pt x="1401" y="7139"/>
                    </a:lnTo>
                    <a:lnTo>
                      <a:pt x="2769" y="8240"/>
                    </a:lnTo>
                    <a:lnTo>
                      <a:pt x="3536" y="7740"/>
                    </a:lnTo>
                    <a:cubicBezTo>
                      <a:pt x="3803" y="7873"/>
                      <a:pt x="4103" y="8006"/>
                      <a:pt x="4403" y="8073"/>
                    </a:cubicBezTo>
                    <a:lnTo>
                      <a:pt x="4803" y="9007"/>
                    </a:lnTo>
                    <a:lnTo>
                      <a:pt x="6471" y="9007"/>
                    </a:lnTo>
                    <a:lnTo>
                      <a:pt x="6571" y="8073"/>
                    </a:lnTo>
                    <a:cubicBezTo>
                      <a:pt x="6838" y="8006"/>
                      <a:pt x="7072" y="7873"/>
                      <a:pt x="7339" y="7740"/>
                    </a:cubicBezTo>
                    <a:lnTo>
                      <a:pt x="8273" y="8240"/>
                    </a:lnTo>
                    <a:lnTo>
                      <a:pt x="9273" y="7139"/>
                    </a:lnTo>
                    <a:lnTo>
                      <a:pt x="8606" y="6305"/>
                    </a:lnTo>
                    <a:cubicBezTo>
                      <a:pt x="8706" y="6038"/>
                      <a:pt x="8773" y="5772"/>
                      <a:pt x="8806" y="5538"/>
                    </a:cubicBezTo>
                    <a:lnTo>
                      <a:pt x="9774" y="5305"/>
                    </a:lnTo>
                    <a:lnTo>
                      <a:pt x="9507" y="3703"/>
                    </a:lnTo>
                    <a:lnTo>
                      <a:pt x="8473" y="3470"/>
                    </a:lnTo>
                    <a:cubicBezTo>
                      <a:pt x="8339" y="3203"/>
                      <a:pt x="8173" y="2936"/>
                      <a:pt x="8006" y="2703"/>
                    </a:cubicBezTo>
                    <a:lnTo>
                      <a:pt x="8373" y="1869"/>
                    </a:lnTo>
                    <a:lnTo>
                      <a:pt x="7005" y="768"/>
                    </a:lnTo>
                    <a:lnTo>
                      <a:pt x="6238" y="1268"/>
                    </a:lnTo>
                    <a:cubicBezTo>
                      <a:pt x="5938" y="1135"/>
                      <a:pt x="5671" y="1001"/>
                      <a:pt x="5371" y="935"/>
                    </a:cubicBezTo>
                    <a:lnTo>
                      <a:pt x="49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6876947" y="2348377"/>
                <a:ext cx="133845" cy="123055"/>
              </a:xfrm>
              <a:custGeom>
                <a:avLst/>
                <a:gdLst/>
                <a:ahLst/>
                <a:cxnLst/>
                <a:rect l="l" t="t" r="r" b="b"/>
                <a:pathLst>
                  <a:path w="5371" h="4938" extrusionOk="0">
                    <a:moveTo>
                      <a:pt x="1668" y="0"/>
                    </a:moveTo>
                    <a:lnTo>
                      <a:pt x="867" y="334"/>
                    </a:lnTo>
                    <a:lnTo>
                      <a:pt x="1068" y="868"/>
                    </a:lnTo>
                    <a:cubicBezTo>
                      <a:pt x="934" y="968"/>
                      <a:pt x="834" y="1068"/>
                      <a:pt x="767" y="1201"/>
                    </a:cubicBezTo>
                    <a:lnTo>
                      <a:pt x="200" y="1101"/>
                    </a:lnTo>
                    <a:lnTo>
                      <a:pt x="0" y="1935"/>
                    </a:lnTo>
                    <a:lnTo>
                      <a:pt x="501" y="2269"/>
                    </a:lnTo>
                    <a:cubicBezTo>
                      <a:pt x="501" y="2402"/>
                      <a:pt x="534" y="2569"/>
                      <a:pt x="567" y="2702"/>
                    </a:cubicBezTo>
                    <a:lnTo>
                      <a:pt x="167" y="3036"/>
                    </a:lnTo>
                    <a:lnTo>
                      <a:pt x="667" y="3837"/>
                    </a:lnTo>
                    <a:lnTo>
                      <a:pt x="1201" y="3770"/>
                    </a:lnTo>
                    <a:cubicBezTo>
                      <a:pt x="1334" y="3903"/>
                      <a:pt x="1468" y="4003"/>
                      <a:pt x="1601" y="4103"/>
                    </a:cubicBezTo>
                    <a:lnTo>
                      <a:pt x="1601" y="4637"/>
                    </a:lnTo>
                    <a:lnTo>
                      <a:pt x="2502" y="4937"/>
                    </a:lnTo>
                    <a:lnTo>
                      <a:pt x="2769" y="4537"/>
                    </a:lnTo>
                    <a:lnTo>
                      <a:pt x="3236" y="4537"/>
                    </a:lnTo>
                    <a:lnTo>
                      <a:pt x="3669" y="4937"/>
                    </a:lnTo>
                    <a:lnTo>
                      <a:pt x="4470" y="4604"/>
                    </a:lnTo>
                    <a:lnTo>
                      <a:pt x="4270" y="4103"/>
                    </a:lnTo>
                    <a:cubicBezTo>
                      <a:pt x="4403" y="4003"/>
                      <a:pt x="4503" y="3870"/>
                      <a:pt x="4570" y="3770"/>
                    </a:cubicBezTo>
                    <a:lnTo>
                      <a:pt x="5137" y="3837"/>
                    </a:lnTo>
                    <a:lnTo>
                      <a:pt x="5371" y="3003"/>
                    </a:lnTo>
                    <a:lnTo>
                      <a:pt x="4870" y="2702"/>
                    </a:lnTo>
                    <a:cubicBezTo>
                      <a:pt x="4870" y="2536"/>
                      <a:pt x="4837" y="2369"/>
                      <a:pt x="4804" y="2235"/>
                    </a:cubicBezTo>
                    <a:lnTo>
                      <a:pt x="5204" y="1902"/>
                    </a:lnTo>
                    <a:lnTo>
                      <a:pt x="4704" y="1101"/>
                    </a:lnTo>
                    <a:lnTo>
                      <a:pt x="4170" y="1168"/>
                    </a:lnTo>
                    <a:cubicBezTo>
                      <a:pt x="4036" y="1068"/>
                      <a:pt x="3903" y="934"/>
                      <a:pt x="3736" y="868"/>
                    </a:cubicBezTo>
                    <a:lnTo>
                      <a:pt x="3736" y="334"/>
                    </a:lnTo>
                    <a:lnTo>
                      <a:pt x="2836" y="0"/>
                    </a:lnTo>
                    <a:lnTo>
                      <a:pt x="2569" y="401"/>
                    </a:lnTo>
                    <a:lnTo>
                      <a:pt x="2102" y="401"/>
                    </a:lnTo>
                    <a:lnTo>
                      <a:pt x="1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7334122" y="1693341"/>
                <a:ext cx="200357" cy="306765"/>
              </a:xfrm>
              <a:custGeom>
                <a:avLst/>
                <a:gdLst/>
                <a:ahLst/>
                <a:cxnLst/>
                <a:rect l="l" t="t" r="r" b="b"/>
                <a:pathLst>
                  <a:path w="8040" h="12310" extrusionOk="0">
                    <a:moveTo>
                      <a:pt x="6972" y="1"/>
                    </a:moveTo>
                    <a:lnTo>
                      <a:pt x="3003" y="3770"/>
                    </a:lnTo>
                    <a:cubicBezTo>
                      <a:pt x="3503" y="5438"/>
                      <a:pt x="3670" y="7240"/>
                      <a:pt x="1235" y="7940"/>
                    </a:cubicBezTo>
                    <a:cubicBezTo>
                      <a:pt x="1235" y="7940"/>
                      <a:pt x="1" y="10642"/>
                      <a:pt x="3003" y="12310"/>
                    </a:cubicBezTo>
                    <a:cubicBezTo>
                      <a:pt x="5138" y="11309"/>
                      <a:pt x="6906" y="9675"/>
                      <a:pt x="8040" y="7606"/>
                    </a:cubicBezTo>
                    <a:cubicBezTo>
                      <a:pt x="6439" y="6205"/>
                      <a:pt x="6672" y="2203"/>
                      <a:pt x="6972" y="1"/>
                    </a:cubicBez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7351740" y="1839096"/>
                <a:ext cx="219122" cy="76828"/>
              </a:xfrm>
              <a:custGeom>
                <a:avLst/>
                <a:gdLst/>
                <a:ahLst/>
                <a:cxnLst/>
                <a:rect l="l" t="t" r="r" b="b"/>
                <a:pathLst>
                  <a:path w="8793" h="3083" extrusionOk="0">
                    <a:moveTo>
                      <a:pt x="5991" y="0"/>
                    </a:moveTo>
                    <a:cubicBezTo>
                      <a:pt x="5692" y="0"/>
                      <a:pt x="5392" y="115"/>
                      <a:pt x="5164" y="356"/>
                    </a:cubicBezTo>
                    <a:cubicBezTo>
                      <a:pt x="4943" y="149"/>
                      <a:pt x="4661" y="47"/>
                      <a:pt x="4382" y="47"/>
                    </a:cubicBezTo>
                    <a:cubicBezTo>
                      <a:pt x="4033" y="47"/>
                      <a:pt x="3686" y="208"/>
                      <a:pt x="3463" y="523"/>
                    </a:cubicBezTo>
                    <a:cubicBezTo>
                      <a:pt x="3240" y="326"/>
                      <a:pt x="2964" y="232"/>
                      <a:pt x="2692" y="232"/>
                    </a:cubicBezTo>
                    <a:cubicBezTo>
                      <a:pt x="2274" y="232"/>
                      <a:pt x="1864" y="453"/>
                      <a:pt x="1662" y="857"/>
                    </a:cubicBezTo>
                    <a:cubicBezTo>
                      <a:pt x="1498" y="782"/>
                      <a:pt x="1331" y="747"/>
                      <a:pt x="1170" y="747"/>
                    </a:cubicBezTo>
                    <a:cubicBezTo>
                      <a:pt x="544" y="747"/>
                      <a:pt x="1" y="1268"/>
                      <a:pt x="27" y="1958"/>
                    </a:cubicBezTo>
                    <a:cubicBezTo>
                      <a:pt x="47" y="2664"/>
                      <a:pt x="610" y="3082"/>
                      <a:pt x="1178" y="3082"/>
                    </a:cubicBezTo>
                    <a:cubicBezTo>
                      <a:pt x="1576" y="3082"/>
                      <a:pt x="1976" y="2878"/>
                      <a:pt x="2196" y="2425"/>
                    </a:cubicBezTo>
                    <a:cubicBezTo>
                      <a:pt x="2332" y="2479"/>
                      <a:pt x="2468" y="2534"/>
                      <a:pt x="2622" y="2534"/>
                    </a:cubicBezTo>
                    <a:cubicBezTo>
                      <a:pt x="2657" y="2534"/>
                      <a:pt x="2693" y="2531"/>
                      <a:pt x="2729" y="2525"/>
                    </a:cubicBezTo>
                    <a:cubicBezTo>
                      <a:pt x="3063" y="2525"/>
                      <a:pt x="3397" y="2358"/>
                      <a:pt x="3597" y="2058"/>
                    </a:cubicBezTo>
                    <a:cubicBezTo>
                      <a:pt x="3817" y="2262"/>
                      <a:pt x="4097" y="2363"/>
                      <a:pt x="4374" y="2363"/>
                    </a:cubicBezTo>
                    <a:cubicBezTo>
                      <a:pt x="4682" y="2363"/>
                      <a:pt x="4987" y="2237"/>
                      <a:pt x="5198" y="1991"/>
                    </a:cubicBezTo>
                    <a:cubicBezTo>
                      <a:pt x="5431" y="2224"/>
                      <a:pt x="5732" y="2325"/>
                      <a:pt x="6032" y="2325"/>
                    </a:cubicBezTo>
                    <a:cubicBezTo>
                      <a:pt x="6132" y="2291"/>
                      <a:pt x="6232" y="2291"/>
                      <a:pt x="6332" y="2258"/>
                    </a:cubicBezTo>
                    <a:cubicBezTo>
                      <a:pt x="6551" y="2662"/>
                      <a:pt x="6949" y="2862"/>
                      <a:pt x="7345" y="2862"/>
                    </a:cubicBezTo>
                    <a:cubicBezTo>
                      <a:pt x="7733" y="2862"/>
                      <a:pt x="8119" y="2671"/>
                      <a:pt x="8333" y="2291"/>
                    </a:cubicBezTo>
                    <a:cubicBezTo>
                      <a:pt x="8793" y="1504"/>
                      <a:pt x="8220" y="556"/>
                      <a:pt x="7345" y="556"/>
                    </a:cubicBezTo>
                    <a:cubicBezTo>
                      <a:pt x="7330" y="556"/>
                      <a:pt x="7315" y="556"/>
                      <a:pt x="7299" y="557"/>
                    </a:cubicBezTo>
                    <a:cubicBezTo>
                      <a:pt x="7199" y="557"/>
                      <a:pt x="7099" y="590"/>
                      <a:pt x="6999" y="590"/>
                    </a:cubicBezTo>
                    <a:cubicBezTo>
                      <a:pt x="6789" y="207"/>
                      <a:pt x="6392" y="0"/>
                      <a:pt x="59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5"/>
              <p:cNvSpPr/>
              <p:nvPr/>
            </p:nvSpPr>
            <p:spPr>
              <a:xfrm>
                <a:off x="7351740" y="1839096"/>
                <a:ext cx="219122" cy="76828"/>
              </a:xfrm>
              <a:custGeom>
                <a:avLst/>
                <a:gdLst/>
                <a:ahLst/>
                <a:cxnLst/>
                <a:rect l="l" t="t" r="r" b="b"/>
                <a:pathLst>
                  <a:path w="8793" h="3083" extrusionOk="0">
                    <a:moveTo>
                      <a:pt x="5991" y="0"/>
                    </a:moveTo>
                    <a:cubicBezTo>
                      <a:pt x="5692" y="0"/>
                      <a:pt x="5392" y="115"/>
                      <a:pt x="5164" y="356"/>
                    </a:cubicBezTo>
                    <a:cubicBezTo>
                      <a:pt x="4943" y="149"/>
                      <a:pt x="4661" y="47"/>
                      <a:pt x="4382" y="47"/>
                    </a:cubicBezTo>
                    <a:cubicBezTo>
                      <a:pt x="4033" y="47"/>
                      <a:pt x="3686" y="208"/>
                      <a:pt x="3463" y="523"/>
                    </a:cubicBezTo>
                    <a:cubicBezTo>
                      <a:pt x="3240" y="326"/>
                      <a:pt x="2964" y="232"/>
                      <a:pt x="2692" y="232"/>
                    </a:cubicBezTo>
                    <a:cubicBezTo>
                      <a:pt x="2274" y="232"/>
                      <a:pt x="1864" y="453"/>
                      <a:pt x="1662" y="857"/>
                    </a:cubicBezTo>
                    <a:cubicBezTo>
                      <a:pt x="1498" y="782"/>
                      <a:pt x="1331" y="747"/>
                      <a:pt x="1170" y="747"/>
                    </a:cubicBezTo>
                    <a:cubicBezTo>
                      <a:pt x="544" y="747"/>
                      <a:pt x="1" y="1268"/>
                      <a:pt x="27" y="1958"/>
                    </a:cubicBezTo>
                    <a:cubicBezTo>
                      <a:pt x="47" y="2664"/>
                      <a:pt x="610" y="3082"/>
                      <a:pt x="1178" y="3082"/>
                    </a:cubicBezTo>
                    <a:cubicBezTo>
                      <a:pt x="1576" y="3082"/>
                      <a:pt x="1976" y="2878"/>
                      <a:pt x="2196" y="2425"/>
                    </a:cubicBezTo>
                    <a:cubicBezTo>
                      <a:pt x="2332" y="2479"/>
                      <a:pt x="2468" y="2534"/>
                      <a:pt x="2622" y="2534"/>
                    </a:cubicBezTo>
                    <a:cubicBezTo>
                      <a:pt x="2657" y="2534"/>
                      <a:pt x="2693" y="2531"/>
                      <a:pt x="2729" y="2525"/>
                    </a:cubicBezTo>
                    <a:cubicBezTo>
                      <a:pt x="3063" y="2525"/>
                      <a:pt x="3397" y="2358"/>
                      <a:pt x="3597" y="2058"/>
                    </a:cubicBezTo>
                    <a:cubicBezTo>
                      <a:pt x="3817" y="2262"/>
                      <a:pt x="4097" y="2363"/>
                      <a:pt x="4374" y="2363"/>
                    </a:cubicBezTo>
                    <a:cubicBezTo>
                      <a:pt x="4682" y="2363"/>
                      <a:pt x="4987" y="2237"/>
                      <a:pt x="5198" y="1991"/>
                    </a:cubicBezTo>
                    <a:cubicBezTo>
                      <a:pt x="5431" y="2224"/>
                      <a:pt x="5732" y="2325"/>
                      <a:pt x="6032" y="2325"/>
                    </a:cubicBezTo>
                    <a:cubicBezTo>
                      <a:pt x="6132" y="2291"/>
                      <a:pt x="6232" y="2291"/>
                      <a:pt x="6332" y="2258"/>
                    </a:cubicBezTo>
                    <a:cubicBezTo>
                      <a:pt x="6551" y="2662"/>
                      <a:pt x="6949" y="2862"/>
                      <a:pt x="7345" y="2862"/>
                    </a:cubicBezTo>
                    <a:cubicBezTo>
                      <a:pt x="7733" y="2862"/>
                      <a:pt x="8119" y="2671"/>
                      <a:pt x="8333" y="2291"/>
                    </a:cubicBezTo>
                    <a:cubicBezTo>
                      <a:pt x="8793" y="1504"/>
                      <a:pt x="8220" y="556"/>
                      <a:pt x="7345" y="556"/>
                    </a:cubicBezTo>
                    <a:cubicBezTo>
                      <a:pt x="7330" y="556"/>
                      <a:pt x="7315" y="556"/>
                      <a:pt x="7299" y="557"/>
                    </a:cubicBezTo>
                    <a:cubicBezTo>
                      <a:pt x="7199" y="557"/>
                      <a:pt x="7099" y="590"/>
                      <a:pt x="6999" y="590"/>
                    </a:cubicBezTo>
                    <a:cubicBezTo>
                      <a:pt x="6789" y="207"/>
                      <a:pt x="6392" y="0"/>
                      <a:pt x="59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5"/>
              <p:cNvSpPr/>
              <p:nvPr/>
            </p:nvSpPr>
            <p:spPr>
              <a:xfrm>
                <a:off x="7254329" y="1646493"/>
                <a:ext cx="20808" cy="26216"/>
              </a:xfrm>
              <a:custGeom>
                <a:avLst/>
                <a:gdLst/>
                <a:ahLst/>
                <a:cxnLst/>
                <a:rect l="l" t="t" r="r" b="b"/>
                <a:pathLst>
                  <a:path w="835" h="1052" extrusionOk="0">
                    <a:moveTo>
                      <a:pt x="313" y="0"/>
                    </a:moveTo>
                    <a:cubicBezTo>
                      <a:pt x="286" y="0"/>
                      <a:pt x="260" y="4"/>
                      <a:pt x="234" y="13"/>
                    </a:cubicBezTo>
                    <a:cubicBezTo>
                      <a:pt x="67" y="46"/>
                      <a:pt x="0" y="347"/>
                      <a:pt x="67" y="613"/>
                    </a:cubicBezTo>
                    <a:cubicBezTo>
                      <a:pt x="128" y="888"/>
                      <a:pt x="329" y="1051"/>
                      <a:pt x="490" y="1051"/>
                    </a:cubicBezTo>
                    <a:cubicBezTo>
                      <a:pt x="505" y="1051"/>
                      <a:pt x="520" y="1050"/>
                      <a:pt x="534" y="1047"/>
                    </a:cubicBezTo>
                    <a:cubicBezTo>
                      <a:pt x="734" y="980"/>
                      <a:pt x="834" y="713"/>
                      <a:pt x="734" y="413"/>
                    </a:cubicBezTo>
                    <a:cubicBezTo>
                      <a:pt x="647" y="181"/>
                      <a:pt x="485"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5"/>
              <p:cNvSpPr/>
              <p:nvPr/>
            </p:nvSpPr>
            <p:spPr>
              <a:xfrm>
                <a:off x="7244361" y="1646792"/>
                <a:ext cx="18291" cy="4834"/>
              </a:xfrm>
              <a:custGeom>
                <a:avLst/>
                <a:gdLst/>
                <a:ahLst/>
                <a:cxnLst/>
                <a:rect l="l" t="t" r="r" b="b"/>
                <a:pathLst>
                  <a:path w="734" h="194" extrusionOk="0">
                    <a:moveTo>
                      <a:pt x="0" y="1"/>
                    </a:moveTo>
                    <a:cubicBezTo>
                      <a:pt x="0" y="1"/>
                      <a:pt x="222" y="194"/>
                      <a:pt x="440" y="194"/>
                    </a:cubicBezTo>
                    <a:cubicBezTo>
                      <a:pt x="549" y="194"/>
                      <a:pt x="656" y="146"/>
                      <a:pt x="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5"/>
              <p:cNvSpPr/>
              <p:nvPr/>
            </p:nvSpPr>
            <p:spPr>
              <a:xfrm>
                <a:off x="7244361" y="1592766"/>
                <a:ext cx="40744" cy="24970"/>
              </a:xfrm>
              <a:custGeom>
                <a:avLst/>
                <a:gdLst/>
                <a:ahLst/>
                <a:cxnLst/>
                <a:rect l="l" t="t" r="r" b="b"/>
                <a:pathLst>
                  <a:path w="1635" h="1002" extrusionOk="0">
                    <a:moveTo>
                      <a:pt x="1468" y="1"/>
                    </a:moveTo>
                    <a:cubicBezTo>
                      <a:pt x="901" y="1"/>
                      <a:pt x="367" y="268"/>
                      <a:pt x="33" y="701"/>
                    </a:cubicBezTo>
                    <a:cubicBezTo>
                      <a:pt x="0" y="801"/>
                      <a:pt x="0" y="901"/>
                      <a:pt x="67" y="968"/>
                    </a:cubicBezTo>
                    <a:cubicBezTo>
                      <a:pt x="100" y="1001"/>
                      <a:pt x="167" y="1001"/>
                      <a:pt x="200" y="1001"/>
                    </a:cubicBezTo>
                    <a:cubicBezTo>
                      <a:pt x="267" y="1001"/>
                      <a:pt x="300" y="968"/>
                      <a:pt x="334" y="935"/>
                    </a:cubicBezTo>
                    <a:cubicBezTo>
                      <a:pt x="567" y="568"/>
                      <a:pt x="1001" y="334"/>
                      <a:pt x="1434" y="334"/>
                    </a:cubicBezTo>
                    <a:cubicBezTo>
                      <a:pt x="1448" y="339"/>
                      <a:pt x="1462" y="341"/>
                      <a:pt x="1475" y="341"/>
                    </a:cubicBezTo>
                    <a:cubicBezTo>
                      <a:pt x="1560" y="341"/>
                      <a:pt x="1635" y="259"/>
                      <a:pt x="1635" y="201"/>
                    </a:cubicBezTo>
                    <a:cubicBezTo>
                      <a:pt x="1635" y="101"/>
                      <a:pt x="1568" y="1"/>
                      <a:pt x="1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5"/>
              <p:cNvSpPr/>
              <p:nvPr/>
            </p:nvSpPr>
            <p:spPr>
              <a:xfrm>
                <a:off x="7270951" y="1678390"/>
                <a:ext cx="26615" cy="54998"/>
              </a:xfrm>
              <a:custGeom>
                <a:avLst/>
                <a:gdLst/>
                <a:ahLst/>
                <a:cxnLst/>
                <a:rect l="l" t="t" r="r" b="b"/>
                <a:pathLst>
                  <a:path w="1068" h="2207" extrusionOk="0">
                    <a:moveTo>
                      <a:pt x="467" y="1"/>
                    </a:moveTo>
                    <a:cubicBezTo>
                      <a:pt x="401" y="734"/>
                      <a:pt x="234" y="1435"/>
                      <a:pt x="0" y="2135"/>
                    </a:cubicBezTo>
                    <a:cubicBezTo>
                      <a:pt x="123" y="2184"/>
                      <a:pt x="254" y="2206"/>
                      <a:pt x="388" y="2206"/>
                    </a:cubicBezTo>
                    <a:cubicBezTo>
                      <a:pt x="619" y="2206"/>
                      <a:pt x="857" y="2141"/>
                      <a:pt x="1068" y="2035"/>
                    </a:cubicBezTo>
                    <a:lnTo>
                      <a:pt x="467" y="1"/>
                    </a:ln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5"/>
              <p:cNvSpPr/>
              <p:nvPr/>
            </p:nvSpPr>
            <p:spPr>
              <a:xfrm>
                <a:off x="7229385" y="1459048"/>
                <a:ext cx="305943" cy="350649"/>
              </a:xfrm>
              <a:custGeom>
                <a:avLst/>
                <a:gdLst/>
                <a:ahLst/>
                <a:cxnLst/>
                <a:rect l="l" t="t" r="r" b="b"/>
                <a:pathLst>
                  <a:path w="12277" h="14071" extrusionOk="0">
                    <a:moveTo>
                      <a:pt x="6117" y="1"/>
                    </a:moveTo>
                    <a:cubicBezTo>
                      <a:pt x="5043" y="1"/>
                      <a:pt x="3949" y="347"/>
                      <a:pt x="3003" y="1097"/>
                    </a:cubicBezTo>
                    <a:cubicBezTo>
                      <a:pt x="1" y="3499"/>
                      <a:pt x="1068" y="8869"/>
                      <a:pt x="2736" y="11771"/>
                    </a:cubicBezTo>
                    <a:cubicBezTo>
                      <a:pt x="3624" y="13309"/>
                      <a:pt x="5114" y="14071"/>
                      <a:pt x="6635" y="14071"/>
                    </a:cubicBezTo>
                    <a:cubicBezTo>
                      <a:pt x="8313" y="14071"/>
                      <a:pt x="10028" y="13142"/>
                      <a:pt x="11008" y="11304"/>
                    </a:cubicBezTo>
                    <a:cubicBezTo>
                      <a:pt x="12276" y="8969"/>
                      <a:pt x="11842" y="7502"/>
                      <a:pt x="11008" y="3932"/>
                    </a:cubicBezTo>
                    <a:cubicBezTo>
                      <a:pt x="10469" y="1482"/>
                      <a:pt x="8338" y="1"/>
                      <a:pt x="6117" y="1"/>
                    </a:cubicBez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5"/>
              <p:cNvSpPr/>
              <p:nvPr/>
            </p:nvSpPr>
            <p:spPr>
              <a:xfrm>
                <a:off x="7236038" y="1412099"/>
                <a:ext cx="371607" cy="378834"/>
              </a:xfrm>
              <a:custGeom>
                <a:avLst/>
                <a:gdLst/>
                <a:ahLst/>
                <a:cxnLst/>
                <a:rect l="l" t="t" r="r" b="b"/>
                <a:pathLst>
                  <a:path w="14912" h="15202" extrusionOk="0">
                    <a:moveTo>
                      <a:pt x="5365" y="1"/>
                    </a:moveTo>
                    <a:cubicBezTo>
                      <a:pt x="5174" y="1"/>
                      <a:pt x="4966" y="25"/>
                      <a:pt x="4737" y="79"/>
                    </a:cubicBezTo>
                    <a:cubicBezTo>
                      <a:pt x="3503" y="379"/>
                      <a:pt x="2669" y="980"/>
                      <a:pt x="2402" y="2180"/>
                    </a:cubicBezTo>
                    <a:cubicBezTo>
                      <a:pt x="2202" y="2914"/>
                      <a:pt x="701" y="2748"/>
                      <a:pt x="367" y="4649"/>
                    </a:cubicBezTo>
                    <a:cubicBezTo>
                      <a:pt x="0" y="6517"/>
                      <a:pt x="1435" y="6283"/>
                      <a:pt x="1702" y="7484"/>
                    </a:cubicBezTo>
                    <a:cubicBezTo>
                      <a:pt x="1942" y="8547"/>
                      <a:pt x="2551" y="8614"/>
                      <a:pt x="3060" y="8614"/>
                    </a:cubicBezTo>
                    <a:cubicBezTo>
                      <a:pt x="3135" y="8614"/>
                      <a:pt x="3207" y="8613"/>
                      <a:pt x="3275" y="8613"/>
                    </a:cubicBezTo>
                    <a:cubicBezTo>
                      <a:pt x="3651" y="8613"/>
                      <a:pt x="3919" y="8656"/>
                      <a:pt x="3837" y="9219"/>
                    </a:cubicBezTo>
                    <a:cubicBezTo>
                      <a:pt x="3236" y="13522"/>
                      <a:pt x="8340" y="12321"/>
                      <a:pt x="8840" y="13589"/>
                    </a:cubicBezTo>
                    <a:cubicBezTo>
                      <a:pt x="9255" y="14749"/>
                      <a:pt x="10082" y="15202"/>
                      <a:pt x="10984" y="15202"/>
                    </a:cubicBezTo>
                    <a:cubicBezTo>
                      <a:pt x="11534" y="15202"/>
                      <a:pt x="12112" y="15034"/>
                      <a:pt x="12643" y="14756"/>
                    </a:cubicBezTo>
                    <a:cubicBezTo>
                      <a:pt x="14044" y="14022"/>
                      <a:pt x="12176" y="13155"/>
                      <a:pt x="13410" y="11854"/>
                    </a:cubicBezTo>
                    <a:cubicBezTo>
                      <a:pt x="14911" y="10253"/>
                      <a:pt x="14811" y="7751"/>
                      <a:pt x="13210" y="6250"/>
                    </a:cubicBezTo>
                    <a:cubicBezTo>
                      <a:pt x="12443" y="5550"/>
                      <a:pt x="13610" y="3848"/>
                      <a:pt x="12876" y="2347"/>
                    </a:cubicBezTo>
                    <a:cubicBezTo>
                      <a:pt x="12337" y="1270"/>
                      <a:pt x="11079" y="803"/>
                      <a:pt x="9881" y="803"/>
                    </a:cubicBezTo>
                    <a:cubicBezTo>
                      <a:pt x="9447" y="803"/>
                      <a:pt x="9021" y="864"/>
                      <a:pt x="8640" y="980"/>
                    </a:cubicBezTo>
                    <a:cubicBezTo>
                      <a:pt x="8473" y="1027"/>
                      <a:pt x="8319" y="1048"/>
                      <a:pt x="8175" y="1048"/>
                    </a:cubicBezTo>
                    <a:cubicBezTo>
                      <a:pt x="7153" y="1048"/>
                      <a:pt x="6635" y="1"/>
                      <a:pt x="5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5"/>
              <p:cNvSpPr/>
              <p:nvPr/>
            </p:nvSpPr>
            <p:spPr>
              <a:xfrm>
                <a:off x="7280918" y="1619530"/>
                <a:ext cx="69851" cy="86622"/>
              </a:xfrm>
              <a:custGeom>
                <a:avLst/>
                <a:gdLst/>
                <a:ahLst/>
                <a:cxnLst/>
                <a:rect l="l" t="t" r="r" b="b"/>
                <a:pathLst>
                  <a:path w="2803" h="3476" extrusionOk="0">
                    <a:moveTo>
                      <a:pt x="1441" y="0"/>
                    </a:moveTo>
                    <a:cubicBezTo>
                      <a:pt x="1199" y="0"/>
                      <a:pt x="952" y="72"/>
                      <a:pt x="735" y="228"/>
                    </a:cubicBezTo>
                    <a:cubicBezTo>
                      <a:pt x="1" y="795"/>
                      <a:pt x="234" y="2062"/>
                      <a:pt x="635" y="2763"/>
                    </a:cubicBezTo>
                    <a:cubicBezTo>
                      <a:pt x="863" y="3201"/>
                      <a:pt x="1255" y="3476"/>
                      <a:pt x="1636" y="3476"/>
                    </a:cubicBezTo>
                    <a:cubicBezTo>
                      <a:pt x="1922" y="3476"/>
                      <a:pt x="2202" y="3321"/>
                      <a:pt x="2402" y="2963"/>
                    </a:cubicBezTo>
                    <a:cubicBezTo>
                      <a:pt x="2736" y="2329"/>
                      <a:pt x="2803" y="1629"/>
                      <a:pt x="2603" y="928"/>
                    </a:cubicBezTo>
                    <a:cubicBezTo>
                      <a:pt x="2488" y="353"/>
                      <a:pt x="1977" y="0"/>
                      <a:pt x="1441" y="0"/>
                    </a:cubicBez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5"/>
              <p:cNvSpPr/>
              <p:nvPr/>
            </p:nvSpPr>
            <p:spPr>
              <a:xfrm>
                <a:off x="7128809" y="1987616"/>
                <a:ext cx="487136" cy="590230"/>
              </a:xfrm>
              <a:custGeom>
                <a:avLst/>
                <a:gdLst/>
                <a:ahLst/>
                <a:cxnLst/>
                <a:rect l="l" t="t" r="r" b="b"/>
                <a:pathLst>
                  <a:path w="19548" h="23685" extrusionOk="0">
                    <a:moveTo>
                      <a:pt x="15878" y="0"/>
                    </a:moveTo>
                    <a:cubicBezTo>
                      <a:pt x="15211" y="2369"/>
                      <a:pt x="14477" y="4771"/>
                      <a:pt x="13710" y="7139"/>
                    </a:cubicBezTo>
                    <a:cubicBezTo>
                      <a:pt x="13343" y="8340"/>
                      <a:pt x="12943" y="9507"/>
                      <a:pt x="12509" y="10675"/>
                    </a:cubicBezTo>
                    <a:cubicBezTo>
                      <a:pt x="12309" y="11275"/>
                      <a:pt x="12076" y="11842"/>
                      <a:pt x="11876" y="12409"/>
                    </a:cubicBezTo>
                    <a:lnTo>
                      <a:pt x="11542" y="13277"/>
                    </a:lnTo>
                    <a:lnTo>
                      <a:pt x="11208" y="14111"/>
                    </a:lnTo>
                    <a:cubicBezTo>
                      <a:pt x="10508" y="15945"/>
                      <a:pt x="8640" y="17446"/>
                      <a:pt x="6605" y="18714"/>
                    </a:cubicBezTo>
                    <a:cubicBezTo>
                      <a:pt x="5571" y="19348"/>
                      <a:pt x="4504" y="19915"/>
                      <a:pt x="3403" y="20448"/>
                    </a:cubicBezTo>
                    <a:cubicBezTo>
                      <a:pt x="2302" y="20949"/>
                      <a:pt x="1135" y="21449"/>
                      <a:pt x="0" y="21883"/>
                    </a:cubicBezTo>
                    <a:lnTo>
                      <a:pt x="501" y="23684"/>
                    </a:lnTo>
                    <a:cubicBezTo>
                      <a:pt x="3069" y="23184"/>
                      <a:pt x="5604" y="22350"/>
                      <a:pt x="8006" y="21216"/>
                    </a:cubicBezTo>
                    <a:cubicBezTo>
                      <a:pt x="9240" y="20615"/>
                      <a:pt x="10408" y="19881"/>
                      <a:pt x="11475" y="19047"/>
                    </a:cubicBezTo>
                    <a:cubicBezTo>
                      <a:pt x="12076" y="18580"/>
                      <a:pt x="12576" y="18080"/>
                      <a:pt x="13076" y="17513"/>
                    </a:cubicBezTo>
                    <a:cubicBezTo>
                      <a:pt x="13310" y="17213"/>
                      <a:pt x="13543" y="16913"/>
                      <a:pt x="13777" y="16579"/>
                    </a:cubicBezTo>
                    <a:lnTo>
                      <a:pt x="14110" y="16045"/>
                    </a:lnTo>
                    <a:lnTo>
                      <a:pt x="14311" y="15578"/>
                    </a:lnTo>
                    <a:lnTo>
                      <a:pt x="14744" y="14678"/>
                    </a:lnTo>
                    <a:lnTo>
                      <a:pt x="15145" y="13777"/>
                    </a:lnTo>
                    <a:cubicBezTo>
                      <a:pt x="15411" y="13177"/>
                      <a:pt x="15645" y="12576"/>
                      <a:pt x="15912" y="12009"/>
                    </a:cubicBezTo>
                    <a:cubicBezTo>
                      <a:pt x="16379" y="10808"/>
                      <a:pt x="16846" y="9574"/>
                      <a:pt x="17279" y="8373"/>
                    </a:cubicBezTo>
                    <a:cubicBezTo>
                      <a:pt x="18113" y="5938"/>
                      <a:pt x="18881" y="3503"/>
                      <a:pt x="19548" y="968"/>
                    </a:cubicBezTo>
                    <a:lnTo>
                      <a:pt x="15878" y="0"/>
                    </a:ln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5"/>
              <p:cNvSpPr/>
              <p:nvPr/>
            </p:nvSpPr>
            <p:spPr>
              <a:xfrm>
                <a:off x="7070622" y="2512970"/>
                <a:ext cx="106433" cy="74187"/>
              </a:xfrm>
              <a:custGeom>
                <a:avLst/>
                <a:gdLst/>
                <a:ahLst/>
                <a:cxnLst/>
                <a:rect l="l" t="t" r="r" b="b"/>
                <a:pathLst>
                  <a:path w="4271" h="2977" extrusionOk="0">
                    <a:moveTo>
                      <a:pt x="0" y="0"/>
                    </a:moveTo>
                    <a:lnTo>
                      <a:pt x="501" y="2969"/>
                    </a:lnTo>
                    <a:cubicBezTo>
                      <a:pt x="501" y="2969"/>
                      <a:pt x="631" y="2977"/>
                      <a:pt x="844" y="2977"/>
                    </a:cubicBezTo>
                    <a:cubicBezTo>
                      <a:pt x="1632" y="2977"/>
                      <a:pt x="3561" y="2873"/>
                      <a:pt x="4270" y="1902"/>
                    </a:cubicBezTo>
                    <a:lnTo>
                      <a:pt x="3236" y="534"/>
                    </a:lnTo>
                    <a:lnTo>
                      <a:pt x="0" y="0"/>
                    </a:ln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5"/>
              <p:cNvSpPr/>
              <p:nvPr/>
            </p:nvSpPr>
            <p:spPr>
              <a:xfrm>
                <a:off x="7003713" y="2512970"/>
                <a:ext cx="80641" cy="73987"/>
              </a:xfrm>
              <a:custGeom>
                <a:avLst/>
                <a:gdLst/>
                <a:ahLst/>
                <a:cxnLst/>
                <a:rect l="l" t="t" r="r" b="b"/>
                <a:pathLst>
                  <a:path w="3236" h="2969" extrusionOk="0">
                    <a:moveTo>
                      <a:pt x="2735" y="0"/>
                    </a:moveTo>
                    <a:lnTo>
                      <a:pt x="334" y="1368"/>
                    </a:lnTo>
                    <a:lnTo>
                      <a:pt x="0" y="2836"/>
                    </a:lnTo>
                    <a:lnTo>
                      <a:pt x="3236" y="2969"/>
                    </a:lnTo>
                    <a:lnTo>
                      <a:pt x="2735" y="0"/>
                    </a:ln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5"/>
              <p:cNvSpPr/>
              <p:nvPr/>
            </p:nvSpPr>
            <p:spPr>
              <a:xfrm>
                <a:off x="7222731" y="1871441"/>
                <a:ext cx="454740" cy="590031"/>
              </a:xfrm>
              <a:custGeom>
                <a:avLst/>
                <a:gdLst/>
                <a:ahLst/>
                <a:cxnLst/>
                <a:rect l="l" t="t" r="r" b="b"/>
                <a:pathLst>
                  <a:path w="18248" h="23677" extrusionOk="0">
                    <a:moveTo>
                      <a:pt x="10108" y="1"/>
                    </a:moveTo>
                    <a:cubicBezTo>
                      <a:pt x="8974" y="1"/>
                      <a:pt x="7840" y="42"/>
                      <a:pt x="6706" y="126"/>
                    </a:cubicBezTo>
                    <a:cubicBezTo>
                      <a:pt x="5271" y="259"/>
                      <a:pt x="3703" y="493"/>
                      <a:pt x="2503" y="693"/>
                    </a:cubicBezTo>
                    <a:cubicBezTo>
                      <a:pt x="1102" y="926"/>
                      <a:pt x="101" y="2094"/>
                      <a:pt x="67" y="3528"/>
                    </a:cubicBezTo>
                    <a:cubicBezTo>
                      <a:pt x="1" y="6197"/>
                      <a:pt x="635" y="12268"/>
                      <a:pt x="3270" y="23676"/>
                    </a:cubicBezTo>
                    <a:lnTo>
                      <a:pt x="17213" y="22809"/>
                    </a:lnTo>
                    <a:cubicBezTo>
                      <a:pt x="16646" y="17505"/>
                      <a:pt x="16446" y="14403"/>
                      <a:pt x="17847" y="5163"/>
                    </a:cubicBezTo>
                    <a:cubicBezTo>
                      <a:pt x="18247" y="2594"/>
                      <a:pt x="16346" y="259"/>
                      <a:pt x="13777" y="126"/>
                    </a:cubicBezTo>
                    <a:lnTo>
                      <a:pt x="13510" y="126"/>
                    </a:lnTo>
                    <a:cubicBezTo>
                      <a:pt x="12376" y="42"/>
                      <a:pt x="11242" y="1"/>
                      <a:pt x="10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5"/>
              <p:cNvSpPr/>
              <p:nvPr/>
            </p:nvSpPr>
            <p:spPr>
              <a:xfrm>
                <a:off x="7354082" y="1779588"/>
                <a:ext cx="325032" cy="392266"/>
              </a:xfrm>
              <a:custGeom>
                <a:avLst/>
                <a:gdLst/>
                <a:ahLst/>
                <a:cxnLst/>
                <a:rect l="l" t="t" r="r" b="b"/>
                <a:pathLst>
                  <a:path w="13043" h="15741" extrusionOk="0">
                    <a:moveTo>
                      <a:pt x="7666" y="0"/>
                    </a:moveTo>
                    <a:cubicBezTo>
                      <a:pt x="7054" y="0"/>
                      <a:pt x="6872" y="776"/>
                      <a:pt x="6872" y="776"/>
                    </a:cubicBezTo>
                    <a:cubicBezTo>
                      <a:pt x="8473" y="3578"/>
                      <a:pt x="0" y="6947"/>
                      <a:pt x="5638" y="8315"/>
                    </a:cubicBezTo>
                    <a:cubicBezTo>
                      <a:pt x="11308" y="9683"/>
                      <a:pt x="6071" y="10683"/>
                      <a:pt x="7239" y="14553"/>
                    </a:cubicBezTo>
                    <a:cubicBezTo>
                      <a:pt x="7486" y="15387"/>
                      <a:pt x="7942" y="15740"/>
                      <a:pt x="8466" y="15740"/>
                    </a:cubicBezTo>
                    <a:cubicBezTo>
                      <a:pt x="10059" y="15740"/>
                      <a:pt x="12279" y="12470"/>
                      <a:pt x="11175" y="9483"/>
                    </a:cubicBezTo>
                    <a:cubicBezTo>
                      <a:pt x="9507" y="4879"/>
                      <a:pt x="13043" y="4879"/>
                      <a:pt x="8873" y="710"/>
                    </a:cubicBezTo>
                    <a:cubicBezTo>
                      <a:pt x="8354" y="179"/>
                      <a:pt x="7961" y="0"/>
                      <a:pt x="7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5"/>
              <p:cNvSpPr/>
              <p:nvPr/>
            </p:nvSpPr>
            <p:spPr>
              <a:xfrm>
                <a:off x="7495376" y="1753846"/>
                <a:ext cx="96316" cy="52631"/>
              </a:xfrm>
              <a:custGeom>
                <a:avLst/>
                <a:gdLst/>
                <a:ahLst/>
                <a:cxnLst/>
                <a:rect l="l" t="t" r="r" b="b"/>
                <a:pathLst>
                  <a:path w="3865" h="2112" extrusionOk="0">
                    <a:moveTo>
                      <a:pt x="2258" y="0"/>
                    </a:moveTo>
                    <a:cubicBezTo>
                      <a:pt x="2207" y="0"/>
                      <a:pt x="2155" y="3"/>
                      <a:pt x="2102" y="8"/>
                    </a:cubicBezTo>
                    <a:lnTo>
                      <a:pt x="1002" y="75"/>
                    </a:lnTo>
                    <a:cubicBezTo>
                      <a:pt x="435" y="75"/>
                      <a:pt x="1" y="642"/>
                      <a:pt x="234" y="1209"/>
                    </a:cubicBezTo>
                    <a:cubicBezTo>
                      <a:pt x="490" y="1752"/>
                      <a:pt x="1082" y="2112"/>
                      <a:pt x="1689" y="2112"/>
                    </a:cubicBezTo>
                    <a:cubicBezTo>
                      <a:pt x="1715" y="2112"/>
                      <a:pt x="1742" y="2111"/>
                      <a:pt x="1769" y="2110"/>
                    </a:cubicBezTo>
                    <a:lnTo>
                      <a:pt x="2870" y="2009"/>
                    </a:lnTo>
                    <a:cubicBezTo>
                      <a:pt x="2886" y="2010"/>
                      <a:pt x="2902" y="2011"/>
                      <a:pt x="2917" y="2011"/>
                    </a:cubicBezTo>
                    <a:cubicBezTo>
                      <a:pt x="3491" y="2011"/>
                      <a:pt x="3865" y="1428"/>
                      <a:pt x="3670" y="909"/>
                    </a:cubicBezTo>
                    <a:cubicBezTo>
                      <a:pt x="3394" y="355"/>
                      <a:pt x="2862"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5"/>
              <p:cNvSpPr/>
              <p:nvPr/>
            </p:nvSpPr>
            <p:spPr>
              <a:xfrm>
                <a:off x="7233546" y="1985124"/>
                <a:ext cx="89787" cy="242746"/>
              </a:xfrm>
              <a:custGeom>
                <a:avLst/>
                <a:gdLst/>
                <a:ahLst/>
                <a:cxnLst/>
                <a:rect l="l" t="t" r="r" b="b"/>
                <a:pathLst>
                  <a:path w="3603" h="9741" extrusionOk="0">
                    <a:moveTo>
                      <a:pt x="2536" y="0"/>
                    </a:moveTo>
                    <a:lnTo>
                      <a:pt x="0" y="4170"/>
                    </a:lnTo>
                    <a:cubicBezTo>
                      <a:pt x="201" y="5704"/>
                      <a:pt x="467" y="7572"/>
                      <a:pt x="868" y="9741"/>
                    </a:cubicBezTo>
                    <a:lnTo>
                      <a:pt x="2702" y="8673"/>
                    </a:lnTo>
                    <a:cubicBezTo>
                      <a:pt x="3603" y="2069"/>
                      <a:pt x="2536" y="0"/>
                      <a:pt x="2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5"/>
              <p:cNvSpPr/>
              <p:nvPr/>
            </p:nvSpPr>
            <p:spPr>
              <a:xfrm>
                <a:off x="6836204" y="1988439"/>
                <a:ext cx="472184" cy="581085"/>
              </a:xfrm>
              <a:custGeom>
                <a:avLst/>
                <a:gdLst/>
                <a:ahLst/>
                <a:cxnLst/>
                <a:rect l="l" t="t" r="r" b="b"/>
                <a:pathLst>
                  <a:path w="18948" h="23318" extrusionOk="0">
                    <a:moveTo>
                      <a:pt x="15278" y="1"/>
                    </a:moveTo>
                    <a:cubicBezTo>
                      <a:pt x="14644" y="2302"/>
                      <a:pt x="13977" y="4671"/>
                      <a:pt x="13210" y="7006"/>
                    </a:cubicBezTo>
                    <a:cubicBezTo>
                      <a:pt x="12443" y="9307"/>
                      <a:pt x="11642" y="11642"/>
                      <a:pt x="10742" y="13844"/>
                    </a:cubicBezTo>
                    <a:lnTo>
                      <a:pt x="10575" y="14244"/>
                    </a:lnTo>
                    <a:cubicBezTo>
                      <a:pt x="10542" y="14378"/>
                      <a:pt x="10475" y="14478"/>
                      <a:pt x="10408" y="14611"/>
                    </a:cubicBezTo>
                    <a:cubicBezTo>
                      <a:pt x="10375" y="14711"/>
                      <a:pt x="10341" y="14778"/>
                      <a:pt x="10275" y="14878"/>
                    </a:cubicBezTo>
                    <a:lnTo>
                      <a:pt x="10075" y="15212"/>
                    </a:lnTo>
                    <a:cubicBezTo>
                      <a:pt x="9774" y="15612"/>
                      <a:pt x="9441" y="16012"/>
                      <a:pt x="9074" y="16379"/>
                    </a:cubicBezTo>
                    <a:cubicBezTo>
                      <a:pt x="8273" y="17146"/>
                      <a:pt x="7406" y="17847"/>
                      <a:pt x="6439" y="18447"/>
                    </a:cubicBezTo>
                    <a:cubicBezTo>
                      <a:pt x="5438" y="19081"/>
                      <a:pt x="4404" y="19615"/>
                      <a:pt x="3336" y="20115"/>
                    </a:cubicBezTo>
                    <a:cubicBezTo>
                      <a:pt x="2236" y="20616"/>
                      <a:pt x="1101" y="21083"/>
                      <a:pt x="1" y="21483"/>
                    </a:cubicBezTo>
                    <a:lnTo>
                      <a:pt x="434" y="23317"/>
                    </a:lnTo>
                    <a:cubicBezTo>
                      <a:pt x="3003" y="22850"/>
                      <a:pt x="5505" y="22083"/>
                      <a:pt x="7840" y="20949"/>
                    </a:cubicBezTo>
                    <a:cubicBezTo>
                      <a:pt x="9074" y="20349"/>
                      <a:pt x="10208" y="19581"/>
                      <a:pt x="11242" y="18714"/>
                    </a:cubicBezTo>
                    <a:cubicBezTo>
                      <a:pt x="11809" y="18247"/>
                      <a:pt x="12309" y="17713"/>
                      <a:pt x="12776" y="17146"/>
                    </a:cubicBezTo>
                    <a:lnTo>
                      <a:pt x="13110" y="16679"/>
                    </a:lnTo>
                    <a:cubicBezTo>
                      <a:pt x="13210" y="16546"/>
                      <a:pt x="13310" y="16346"/>
                      <a:pt x="13410" y="16179"/>
                    </a:cubicBezTo>
                    <a:cubicBezTo>
                      <a:pt x="13510" y="16012"/>
                      <a:pt x="13577" y="15845"/>
                      <a:pt x="13677" y="15712"/>
                    </a:cubicBezTo>
                    <a:lnTo>
                      <a:pt x="13877" y="15245"/>
                    </a:lnTo>
                    <a:cubicBezTo>
                      <a:pt x="14177" y="14645"/>
                      <a:pt x="14444" y="14078"/>
                      <a:pt x="14678" y="13510"/>
                    </a:cubicBezTo>
                    <a:cubicBezTo>
                      <a:pt x="14911" y="12910"/>
                      <a:pt x="15178" y="12310"/>
                      <a:pt x="15412" y="11743"/>
                    </a:cubicBezTo>
                    <a:cubicBezTo>
                      <a:pt x="15912" y="10575"/>
                      <a:pt x="16312" y="9374"/>
                      <a:pt x="16746" y="8173"/>
                    </a:cubicBezTo>
                    <a:cubicBezTo>
                      <a:pt x="17580" y="5805"/>
                      <a:pt x="18314" y="3403"/>
                      <a:pt x="18948" y="935"/>
                    </a:cubicBezTo>
                    <a:lnTo>
                      <a:pt x="15278" y="1"/>
                    </a:ln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5"/>
              <p:cNvSpPr/>
              <p:nvPr/>
            </p:nvSpPr>
            <p:spPr>
              <a:xfrm>
                <a:off x="7148745" y="1893695"/>
                <a:ext cx="186227" cy="278481"/>
              </a:xfrm>
              <a:custGeom>
                <a:avLst/>
                <a:gdLst/>
                <a:ahLst/>
                <a:cxnLst/>
                <a:rect l="l" t="t" r="r" b="b"/>
                <a:pathLst>
                  <a:path w="7473" h="11175" extrusionOk="0">
                    <a:moveTo>
                      <a:pt x="4771" y="0"/>
                    </a:moveTo>
                    <a:cubicBezTo>
                      <a:pt x="2269" y="1134"/>
                      <a:pt x="1435" y="2335"/>
                      <a:pt x="1" y="9407"/>
                    </a:cubicBezTo>
                    <a:cubicBezTo>
                      <a:pt x="2069" y="11175"/>
                      <a:pt x="5472" y="11175"/>
                      <a:pt x="5472" y="11175"/>
                    </a:cubicBezTo>
                    <a:lnTo>
                      <a:pt x="7306" y="6438"/>
                    </a:lnTo>
                    <a:cubicBezTo>
                      <a:pt x="7306" y="6438"/>
                      <a:pt x="7473" y="4303"/>
                      <a:pt x="6839" y="2802"/>
                    </a:cubicBezTo>
                    <a:cubicBezTo>
                      <a:pt x="6339" y="1735"/>
                      <a:pt x="5638" y="801"/>
                      <a:pt x="47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5"/>
              <p:cNvSpPr/>
              <p:nvPr/>
            </p:nvSpPr>
            <p:spPr>
              <a:xfrm>
                <a:off x="6764710" y="2516285"/>
                <a:ext cx="105611" cy="66960"/>
              </a:xfrm>
              <a:custGeom>
                <a:avLst/>
                <a:gdLst/>
                <a:ahLst/>
                <a:cxnLst/>
                <a:rect l="l" t="t" r="r" b="b"/>
                <a:pathLst>
                  <a:path w="4238" h="2687" extrusionOk="0">
                    <a:moveTo>
                      <a:pt x="1" y="1"/>
                    </a:moveTo>
                    <a:lnTo>
                      <a:pt x="968" y="2636"/>
                    </a:lnTo>
                    <a:cubicBezTo>
                      <a:pt x="968" y="2636"/>
                      <a:pt x="1293" y="2687"/>
                      <a:pt x="1749" y="2687"/>
                    </a:cubicBezTo>
                    <a:cubicBezTo>
                      <a:pt x="2515" y="2687"/>
                      <a:pt x="3652" y="2543"/>
                      <a:pt x="4237" y="1769"/>
                    </a:cubicBezTo>
                    <a:lnTo>
                      <a:pt x="3203" y="401"/>
                    </a:lnTo>
                    <a:lnTo>
                      <a:pt x="1" y="1"/>
                    </a:ln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5"/>
              <p:cNvSpPr/>
              <p:nvPr/>
            </p:nvSpPr>
            <p:spPr>
              <a:xfrm>
                <a:off x="6701962" y="2516285"/>
                <a:ext cx="88142" cy="67359"/>
              </a:xfrm>
              <a:custGeom>
                <a:avLst/>
                <a:gdLst/>
                <a:ahLst/>
                <a:cxnLst/>
                <a:rect l="l" t="t" r="r" b="b"/>
                <a:pathLst>
                  <a:path w="3537" h="2703" extrusionOk="0">
                    <a:moveTo>
                      <a:pt x="2569" y="1"/>
                    </a:moveTo>
                    <a:lnTo>
                      <a:pt x="901" y="1235"/>
                    </a:lnTo>
                    <a:lnTo>
                      <a:pt x="0" y="2703"/>
                    </a:lnTo>
                    <a:lnTo>
                      <a:pt x="0" y="2703"/>
                    </a:lnTo>
                    <a:lnTo>
                      <a:pt x="3536" y="2636"/>
                    </a:lnTo>
                    <a:lnTo>
                      <a:pt x="2569" y="1"/>
                    </a:ln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5"/>
              <p:cNvSpPr/>
              <p:nvPr/>
            </p:nvSpPr>
            <p:spPr>
              <a:xfrm>
                <a:off x="7263475" y="2444790"/>
                <a:ext cx="494612" cy="1760648"/>
              </a:xfrm>
              <a:custGeom>
                <a:avLst/>
                <a:gdLst/>
                <a:ahLst/>
                <a:cxnLst/>
                <a:rect l="l" t="t" r="r" b="b"/>
                <a:pathLst>
                  <a:path w="19848" h="70652" extrusionOk="0">
                    <a:moveTo>
                      <a:pt x="12276" y="1"/>
                    </a:moveTo>
                    <a:lnTo>
                      <a:pt x="2102" y="635"/>
                    </a:lnTo>
                    <a:cubicBezTo>
                      <a:pt x="2102" y="635"/>
                      <a:pt x="334" y="26420"/>
                      <a:pt x="34" y="38829"/>
                    </a:cubicBezTo>
                    <a:cubicBezTo>
                      <a:pt x="0" y="40330"/>
                      <a:pt x="300" y="41864"/>
                      <a:pt x="901" y="43232"/>
                    </a:cubicBezTo>
                    <a:cubicBezTo>
                      <a:pt x="6438" y="56275"/>
                      <a:pt x="17613" y="70651"/>
                      <a:pt x="17613" y="70651"/>
                    </a:cubicBezTo>
                    <a:lnTo>
                      <a:pt x="19848" y="68383"/>
                    </a:lnTo>
                    <a:cubicBezTo>
                      <a:pt x="19848" y="68383"/>
                      <a:pt x="12442" y="51738"/>
                      <a:pt x="7339" y="39262"/>
                    </a:cubicBezTo>
                    <a:cubicBezTo>
                      <a:pt x="10374" y="26954"/>
                      <a:pt x="12276" y="1"/>
                      <a:pt x="12276" y="1"/>
                    </a:cubicBez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5"/>
              <p:cNvSpPr/>
              <p:nvPr/>
            </p:nvSpPr>
            <p:spPr>
              <a:xfrm>
                <a:off x="7517829" y="3597743"/>
                <a:ext cx="177904" cy="599351"/>
              </a:xfrm>
              <a:custGeom>
                <a:avLst/>
                <a:gdLst/>
                <a:ahLst/>
                <a:cxnLst/>
                <a:rect l="l" t="t" r="r" b="b"/>
                <a:pathLst>
                  <a:path w="7139" h="24051" extrusionOk="0">
                    <a:moveTo>
                      <a:pt x="34" y="0"/>
                    </a:moveTo>
                    <a:lnTo>
                      <a:pt x="1" y="13610"/>
                    </a:lnTo>
                    <a:cubicBezTo>
                      <a:pt x="34" y="13844"/>
                      <a:pt x="101" y="14044"/>
                      <a:pt x="234" y="14244"/>
                    </a:cubicBezTo>
                    <a:cubicBezTo>
                      <a:pt x="3470" y="19181"/>
                      <a:pt x="6272" y="22917"/>
                      <a:pt x="7139" y="24051"/>
                    </a:cubicBezTo>
                    <a:lnTo>
                      <a:pt x="6705" y="15445"/>
                    </a:lnTo>
                    <a:cubicBezTo>
                      <a:pt x="4871" y="11242"/>
                      <a:pt x="2402" y="5571"/>
                      <a:pt x="34" y="0"/>
                    </a:cubicBezTo>
                    <a:close/>
                  </a:path>
                </a:pathLst>
              </a:custGeom>
              <a:solidFill>
                <a:srgbClr val="9462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5"/>
              <p:cNvSpPr/>
              <p:nvPr/>
            </p:nvSpPr>
            <p:spPr>
              <a:xfrm>
                <a:off x="7376510" y="2438984"/>
                <a:ext cx="355808" cy="1955971"/>
              </a:xfrm>
              <a:custGeom>
                <a:avLst/>
                <a:gdLst/>
                <a:ahLst/>
                <a:cxnLst/>
                <a:rect l="l" t="t" r="r" b="b"/>
                <a:pathLst>
                  <a:path w="14278" h="78490" extrusionOk="0">
                    <a:moveTo>
                      <a:pt x="11042" y="0"/>
                    </a:moveTo>
                    <a:lnTo>
                      <a:pt x="1" y="734"/>
                    </a:lnTo>
                    <a:cubicBezTo>
                      <a:pt x="1" y="734"/>
                      <a:pt x="2436" y="27320"/>
                      <a:pt x="4471" y="38361"/>
                    </a:cubicBezTo>
                    <a:cubicBezTo>
                      <a:pt x="6606" y="49970"/>
                      <a:pt x="8207" y="77623"/>
                      <a:pt x="8240" y="78490"/>
                    </a:cubicBezTo>
                    <a:lnTo>
                      <a:pt x="10809" y="78490"/>
                    </a:lnTo>
                    <a:cubicBezTo>
                      <a:pt x="10809" y="78490"/>
                      <a:pt x="14278" y="47401"/>
                      <a:pt x="11042" y="36960"/>
                    </a:cubicBezTo>
                    <a:cubicBezTo>
                      <a:pt x="10475" y="24251"/>
                      <a:pt x="11042" y="1"/>
                      <a:pt x="11042" y="0"/>
                    </a:cubicBezTo>
                    <a:close/>
                  </a:path>
                </a:pathLst>
              </a:custGeom>
              <a:solidFill>
                <a:srgbClr val="A36F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5"/>
              <p:cNvSpPr/>
              <p:nvPr/>
            </p:nvSpPr>
            <p:spPr>
              <a:xfrm>
                <a:off x="7614791" y="4127857"/>
                <a:ext cx="211471" cy="220916"/>
              </a:xfrm>
              <a:custGeom>
                <a:avLst/>
                <a:gdLst/>
                <a:ahLst/>
                <a:cxnLst/>
                <a:rect l="l" t="t" r="r" b="b"/>
                <a:pathLst>
                  <a:path w="8486" h="8865" extrusionOk="0">
                    <a:moveTo>
                      <a:pt x="5570" y="1"/>
                    </a:moveTo>
                    <a:cubicBezTo>
                      <a:pt x="5500" y="1"/>
                      <a:pt x="5433" y="26"/>
                      <a:pt x="5383" y="76"/>
                    </a:cubicBezTo>
                    <a:lnTo>
                      <a:pt x="2681" y="2478"/>
                    </a:lnTo>
                    <a:cubicBezTo>
                      <a:pt x="2481" y="2644"/>
                      <a:pt x="2381" y="2845"/>
                      <a:pt x="2347" y="3078"/>
                    </a:cubicBezTo>
                    <a:cubicBezTo>
                      <a:pt x="2114" y="4379"/>
                      <a:pt x="2114" y="5380"/>
                      <a:pt x="279" y="7848"/>
                    </a:cubicBezTo>
                    <a:cubicBezTo>
                      <a:pt x="1" y="8219"/>
                      <a:pt x="416" y="8864"/>
                      <a:pt x="1098" y="8864"/>
                    </a:cubicBezTo>
                    <a:cubicBezTo>
                      <a:pt x="1397" y="8864"/>
                      <a:pt x="1748" y="8741"/>
                      <a:pt x="2114" y="8415"/>
                    </a:cubicBezTo>
                    <a:cubicBezTo>
                      <a:pt x="3315" y="7348"/>
                      <a:pt x="4682" y="6114"/>
                      <a:pt x="5550" y="5346"/>
                    </a:cubicBezTo>
                    <a:cubicBezTo>
                      <a:pt x="6984" y="4079"/>
                      <a:pt x="7051" y="4112"/>
                      <a:pt x="8185" y="3145"/>
                    </a:cubicBezTo>
                    <a:cubicBezTo>
                      <a:pt x="8485" y="2911"/>
                      <a:pt x="8485" y="2478"/>
                      <a:pt x="8218" y="2244"/>
                    </a:cubicBezTo>
                    <a:lnTo>
                      <a:pt x="5783" y="76"/>
                    </a:lnTo>
                    <a:cubicBezTo>
                      <a:pt x="5716" y="26"/>
                      <a:pt x="5641" y="1"/>
                      <a:pt x="5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5"/>
              <p:cNvSpPr/>
              <p:nvPr/>
            </p:nvSpPr>
            <p:spPr>
              <a:xfrm>
                <a:off x="7432205" y="4381613"/>
                <a:ext cx="233625" cy="106408"/>
              </a:xfrm>
              <a:custGeom>
                <a:avLst/>
                <a:gdLst/>
                <a:ahLst/>
                <a:cxnLst/>
                <a:rect l="l" t="t" r="r" b="b"/>
                <a:pathLst>
                  <a:path w="9375" h="4270" extrusionOk="0">
                    <a:moveTo>
                      <a:pt x="5705" y="0"/>
                    </a:moveTo>
                    <a:cubicBezTo>
                      <a:pt x="5471" y="0"/>
                      <a:pt x="5238" y="100"/>
                      <a:pt x="5071" y="267"/>
                    </a:cubicBezTo>
                    <a:cubicBezTo>
                      <a:pt x="4070" y="1068"/>
                      <a:pt x="3570" y="1935"/>
                      <a:pt x="668" y="2569"/>
                    </a:cubicBezTo>
                    <a:cubicBezTo>
                      <a:pt x="1" y="2736"/>
                      <a:pt x="67" y="4270"/>
                      <a:pt x="1635" y="4270"/>
                    </a:cubicBezTo>
                    <a:cubicBezTo>
                      <a:pt x="3203" y="4270"/>
                      <a:pt x="4871" y="4137"/>
                      <a:pt x="6005" y="4137"/>
                    </a:cubicBezTo>
                    <a:cubicBezTo>
                      <a:pt x="7840" y="4137"/>
                      <a:pt x="7273" y="4237"/>
                      <a:pt x="8707" y="4270"/>
                    </a:cubicBezTo>
                    <a:cubicBezTo>
                      <a:pt x="9074" y="4270"/>
                      <a:pt x="9374" y="3970"/>
                      <a:pt x="9341" y="3603"/>
                    </a:cubicBezTo>
                    <a:lnTo>
                      <a:pt x="8907" y="267"/>
                    </a:lnTo>
                    <a:cubicBezTo>
                      <a:pt x="8907" y="100"/>
                      <a:pt x="8774" y="0"/>
                      <a:pt x="8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5"/>
              <p:cNvSpPr/>
              <p:nvPr/>
            </p:nvSpPr>
            <p:spPr>
              <a:xfrm>
                <a:off x="7234369" y="2439807"/>
                <a:ext cx="557809" cy="979256"/>
              </a:xfrm>
              <a:custGeom>
                <a:avLst/>
                <a:gdLst/>
                <a:ahLst/>
                <a:cxnLst/>
                <a:rect l="l" t="t" r="r" b="b"/>
                <a:pathLst>
                  <a:path w="22384" h="39296" extrusionOk="0">
                    <a:moveTo>
                      <a:pt x="16746" y="1"/>
                    </a:moveTo>
                    <a:lnTo>
                      <a:pt x="2803" y="868"/>
                    </a:lnTo>
                    <a:lnTo>
                      <a:pt x="1" y="39296"/>
                    </a:lnTo>
                    <a:lnTo>
                      <a:pt x="18114" y="34425"/>
                    </a:lnTo>
                    <a:cubicBezTo>
                      <a:pt x="16546" y="18547"/>
                      <a:pt x="22383" y="7906"/>
                      <a:pt x="167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5"/>
              <p:cNvSpPr/>
              <p:nvPr/>
            </p:nvSpPr>
            <p:spPr>
              <a:xfrm>
                <a:off x="7295048" y="2428169"/>
                <a:ext cx="369115" cy="54051"/>
              </a:xfrm>
              <a:custGeom>
                <a:avLst/>
                <a:gdLst/>
                <a:ahLst/>
                <a:cxnLst/>
                <a:rect l="l" t="t" r="r" b="b"/>
                <a:pathLst>
                  <a:path w="14812" h="2169" extrusionOk="0">
                    <a:moveTo>
                      <a:pt x="14378" y="1"/>
                    </a:moveTo>
                    <a:lnTo>
                      <a:pt x="234" y="1035"/>
                    </a:lnTo>
                    <a:cubicBezTo>
                      <a:pt x="101" y="1035"/>
                      <a:pt x="1" y="1135"/>
                      <a:pt x="1" y="1268"/>
                    </a:cubicBezTo>
                    <a:lnTo>
                      <a:pt x="34" y="1935"/>
                    </a:lnTo>
                    <a:cubicBezTo>
                      <a:pt x="68" y="2069"/>
                      <a:pt x="168" y="2169"/>
                      <a:pt x="301" y="2169"/>
                    </a:cubicBezTo>
                    <a:lnTo>
                      <a:pt x="14578" y="1135"/>
                    </a:lnTo>
                    <a:cubicBezTo>
                      <a:pt x="14711" y="1102"/>
                      <a:pt x="14811" y="968"/>
                      <a:pt x="14778" y="835"/>
                    </a:cubicBezTo>
                    <a:lnTo>
                      <a:pt x="14645" y="201"/>
                    </a:lnTo>
                    <a:cubicBezTo>
                      <a:pt x="14611" y="67"/>
                      <a:pt x="14511" y="1"/>
                      <a:pt x="14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5"/>
              <p:cNvSpPr/>
              <p:nvPr/>
            </p:nvSpPr>
            <p:spPr>
              <a:xfrm>
                <a:off x="6194150" y="4011700"/>
                <a:ext cx="116400" cy="32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9" name="Google Shape;569;p35"/>
          <p:cNvSpPr txBox="1"/>
          <p:nvPr/>
        </p:nvSpPr>
        <p:spPr>
          <a:xfrm>
            <a:off x="778339" y="1736950"/>
            <a:ext cx="919800" cy="433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Poppins Black"/>
                <a:ea typeface="Poppins Black"/>
                <a:cs typeface="Poppins Black"/>
                <a:sym typeface="Poppins Black"/>
              </a:rPr>
              <a:t>35%</a:t>
            </a:r>
            <a:endParaRPr sz="2400">
              <a:solidFill>
                <a:schemeClr val="dk1"/>
              </a:solidFill>
              <a:latin typeface="Poppins Black"/>
              <a:ea typeface="Poppins Black"/>
              <a:cs typeface="Poppins Black"/>
              <a:sym typeface="Poppins Black"/>
            </a:endParaRPr>
          </a:p>
        </p:txBody>
      </p:sp>
      <p:grpSp>
        <p:nvGrpSpPr>
          <p:cNvPr id="570" name="Google Shape;570;p35"/>
          <p:cNvGrpSpPr/>
          <p:nvPr/>
        </p:nvGrpSpPr>
        <p:grpSpPr>
          <a:xfrm>
            <a:off x="1817450" y="1834004"/>
            <a:ext cx="2526199" cy="239400"/>
            <a:chOff x="2009625" y="2054675"/>
            <a:chExt cx="2991000" cy="239400"/>
          </a:xfrm>
        </p:grpSpPr>
        <p:sp>
          <p:nvSpPr>
            <p:cNvPr id="571" name="Google Shape;571;p35"/>
            <p:cNvSpPr/>
            <p:nvPr/>
          </p:nvSpPr>
          <p:spPr>
            <a:xfrm>
              <a:off x="2009625" y="2054675"/>
              <a:ext cx="2991000" cy="239400"/>
            </a:xfrm>
            <a:prstGeom prst="roundRect">
              <a:avLst>
                <a:gd name="adj" fmla="val 5000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p:cNvSpPr/>
            <p:nvPr/>
          </p:nvSpPr>
          <p:spPr>
            <a:xfrm>
              <a:off x="2045961" y="2088275"/>
              <a:ext cx="1170900" cy="172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 name="Google Shape;573;p35"/>
          <p:cNvSpPr txBox="1"/>
          <p:nvPr/>
        </p:nvSpPr>
        <p:spPr>
          <a:xfrm>
            <a:off x="4453550" y="1647400"/>
            <a:ext cx="1575900" cy="6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Venus has a beautiful name</a:t>
            </a:r>
            <a:endParaRPr>
              <a:solidFill>
                <a:schemeClr val="dk1"/>
              </a:solidFill>
              <a:latin typeface="Poppins"/>
              <a:ea typeface="Poppins"/>
              <a:cs typeface="Poppins"/>
              <a:sym typeface="Poppins"/>
            </a:endParaRPr>
          </a:p>
        </p:txBody>
      </p:sp>
      <p:sp>
        <p:nvSpPr>
          <p:cNvPr id="574" name="Google Shape;574;p35"/>
          <p:cNvSpPr txBox="1"/>
          <p:nvPr/>
        </p:nvSpPr>
        <p:spPr>
          <a:xfrm>
            <a:off x="778339" y="2441820"/>
            <a:ext cx="919800" cy="433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Poppins Black"/>
                <a:ea typeface="Poppins Black"/>
                <a:cs typeface="Poppins Black"/>
                <a:sym typeface="Poppins Black"/>
              </a:rPr>
              <a:t>65%</a:t>
            </a:r>
            <a:endParaRPr sz="2400">
              <a:solidFill>
                <a:schemeClr val="dk1"/>
              </a:solidFill>
              <a:latin typeface="Poppins Black"/>
              <a:ea typeface="Poppins Black"/>
              <a:cs typeface="Poppins Black"/>
              <a:sym typeface="Poppins Black"/>
            </a:endParaRPr>
          </a:p>
        </p:txBody>
      </p:sp>
      <p:grpSp>
        <p:nvGrpSpPr>
          <p:cNvPr id="575" name="Google Shape;575;p35"/>
          <p:cNvGrpSpPr/>
          <p:nvPr/>
        </p:nvGrpSpPr>
        <p:grpSpPr>
          <a:xfrm>
            <a:off x="1817450" y="2538875"/>
            <a:ext cx="2526199" cy="239400"/>
            <a:chOff x="2009625" y="2573045"/>
            <a:chExt cx="2991000" cy="239400"/>
          </a:xfrm>
        </p:grpSpPr>
        <p:sp>
          <p:nvSpPr>
            <p:cNvPr id="576" name="Google Shape;576;p35"/>
            <p:cNvSpPr/>
            <p:nvPr/>
          </p:nvSpPr>
          <p:spPr>
            <a:xfrm>
              <a:off x="2009625" y="2573045"/>
              <a:ext cx="2991000" cy="239400"/>
            </a:xfrm>
            <a:prstGeom prst="roundRect">
              <a:avLst>
                <a:gd name="adj" fmla="val 5000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5"/>
            <p:cNvSpPr/>
            <p:nvPr/>
          </p:nvSpPr>
          <p:spPr>
            <a:xfrm>
              <a:off x="2045953" y="2606645"/>
              <a:ext cx="1691700" cy="172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35"/>
          <p:cNvSpPr txBox="1"/>
          <p:nvPr/>
        </p:nvSpPr>
        <p:spPr>
          <a:xfrm>
            <a:off x="4453550" y="2352270"/>
            <a:ext cx="1575900" cy="6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Mars is a very cold place</a:t>
            </a:r>
            <a:endParaRPr>
              <a:solidFill>
                <a:schemeClr val="dk1"/>
              </a:solidFill>
              <a:latin typeface="Poppins"/>
              <a:ea typeface="Poppins"/>
              <a:cs typeface="Poppins"/>
              <a:sym typeface="Poppins"/>
            </a:endParaRPr>
          </a:p>
        </p:txBody>
      </p:sp>
      <p:sp>
        <p:nvSpPr>
          <p:cNvPr id="579" name="Google Shape;579;p35"/>
          <p:cNvSpPr txBox="1"/>
          <p:nvPr/>
        </p:nvSpPr>
        <p:spPr>
          <a:xfrm>
            <a:off x="778339" y="3146702"/>
            <a:ext cx="919800" cy="433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Poppins Black"/>
                <a:ea typeface="Poppins Black"/>
                <a:cs typeface="Poppins Black"/>
                <a:sym typeface="Poppins Black"/>
              </a:rPr>
              <a:t>85%</a:t>
            </a:r>
            <a:endParaRPr sz="2400">
              <a:solidFill>
                <a:schemeClr val="dk1"/>
              </a:solidFill>
              <a:latin typeface="Poppins Black"/>
              <a:ea typeface="Poppins Black"/>
              <a:cs typeface="Poppins Black"/>
              <a:sym typeface="Poppins Black"/>
            </a:endParaRPr>
          </a:p>
        </p:txBody>
      </p:sp>
      <p:grpSp>
        <p:nvGrpSpPr>
          <p:cNvPr id="580" name="Google Shape;580;p35"/>
          <p:cNvGrpSpPr/>
          <p:nvPr/>
        </p:nvGrpSpPr>
        <p:grpSpPr>
          <a:xfrm>
            <a:off x="1817450" y="3243759"/>
            <a:ext cx="2526199" cy="239400"/>
            <a:chOff x="2009625" y="3472484"/>
            <a:chExt cx="2991000" cy="239400"/>
          </a:xfrm>
        </p:grpSpPr>
        <p:sp>
          <p:nvSpPr>
            <p:cNvPr id="581" name="Google Shape;581;p35"/>
            <p:cNvSpPr/>
            <p:nvPr/>
          </p:nvSpPr>
          <p:spPr>
            <a:xfrm>
              <a:off x="2009625" y="3472484"/>
              <a:ext cx="2991000" cy="239400"/>
            </a:xfrm>
            <a:prstGeom prst="roundRect">
              <a:avLst>
                <a:gd name="adj" fmla="val 5000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5"/>
            <p:cNvSpPr/>
            <p:nvPr/>
          </p:nvSpPr>
          <p:spPr>
            <a:xfrm>
              <a:off x="2045969" y="3506084"/>
              <a:ext cx="2437800" cy="172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35"/>
          <p:cNvSpPr txBox="1"/>
          <p:nvPr/>
        </p:nvSpPr>
        <p:spPr>
          <a:xfrm>
            <a:off x="4453550" y="3057152"/>
            <a:ext cx="1575900" cy="6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Jupiter is the biggest planet</a:t>
            </a:r>
            <a:endParaRPr>
              <a:solidFill>
                <a:schemeClr val="dk1"/>
              </a:solidFill>
              <a:latin typeface="Poppins"/>
              <a:ea typeface="Poppins"/>
              <a:cs typeface="Poppins"/>
              <a:sym typeface="Poppins"/>
            </a:endParaRPr>
          </a:p>
        </p:txBody>
      </p:sp>
      <p:sp>
        <p:nvSpPr>
          <p:cNvPr id="584" name="Google Shape;584;p35"/>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Examples</a:t>
            </a:r>
            <a:endParaRPr/>
          </a:p>
        </p:txBody>
      </p:sp>
      <p:sp>
        <p:nvSpPr>
          <p:cNvPr id="585" name="Google Shape;585;p35"/>
          <p:cNvSpPr txBox="1"/>
          <p:nvPr/>
        </p:nvSpPr>
        <p:spPr>
          <a:xfrm>
            <a:off x="778339" y="3851575"/>
            <a:ext cx="919800" cy="433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dk1"/>
                </a:solidFill>
                <a:latin typeface="Poppins Black"/>
                <a:ea typeface="Poppins Black"/>
                <a:cs typeface="Poppins Black"/>
                <a:sym typeface="Poppins Black"/>
              </a:rPr>
              <a:t>50%</a:t>
            </a:r>
            <a:endParaRPr sz="2400">
              <a:solidFill>
                <a:schemeClr val="dk1"/>
              </a:solidFill>
              <a:latin typeface="Poppins Black"/>
              <a:ea typeface="Poppins Black"/>
              <a:cs typeface="Poppins Black"/>
              <a:sym typeface="Poppins Black"/>
            </a:endParaRPr>
          </a:p>
        </p:txBody>
      </p:sp>
      <p:grpSp>
        <p:nvGrpSpPr>
          <p:cNvPr id="586" name="Google Shape;586;p35"/>
          <p:cNvGrpSpPr/>
          <p:nvPr/>
        </p:nvGrpSpPr>
        <p:grpSpPr>
          <a:xfrm>
            <a:off x="1817450" y="3948632"/>
            <a:ext cx="2526199" cy="239400"/>
            <a:chOff x="2009625" y="3472484"/>
            <a:chExt cx="2991000" cy="239400"/>
          </a:xfrm>
        </p:grpSpPr>
        <p:sp>
          <p:nvSpPr>
            <p:cNvPr id="587" name="Google Shape;587;p35"/>
            <p:cNvSpPr/>
            <p:nvPr/>
          </p:nvSpPr>
          <p:spPr>
            <a:xfrm>
              <a:off x="2009625" y="3472484"/>
              <a:ext cx="2991000" cy="239400"/>
            </a:xfrm>
            <a:prstGeom prst="roundRect">
              <a:avLst>
                <a:gd name="adj" fmla="val 50000"/>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5"/>
            <p:cNvSpPr/>
            <p:nvPr/>
          </p:nvSpPr>
          <p:spPr>
            <a:xfrm>
              <a:off x="2045971" y="3506080"/>
              <a:ext cx="1459500" cy="172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 name="Google Shape;589;p35"/>
          <p:cNvSpPr txBox="1"/>
          <p:nvPr/>
        </p:nvSpPr>
        <p:spPr>
          <a:xfrm>
            <a:off x="4453550" y="3762026"/>
            <a:ext cx="1575900" cy="61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Mercury is the closest planet</a:t>
            </a:r>
            <a:endParaRPr>
              <a:solidFill>
                <a:schemeClr val="dk1"/>
              </a:solidFill>
              <a:latin typeface="Poppins"/>
              <a:ea typeface="Poppins"/>
              <a:cs typeface="Poppins"/>
              <a:sym typeface="Poppi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39"/>
          <p:cNvSpPr/>
          <p:nvPr/>
        </p:nvSpPr>
        <p:spPr>
          <a:xfrm>
            <a:off x="720000" y="1830918"/>
            <a:ext cx="22506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9"/>
          <p:cNvSpPr txBox="1">
            <a:spLocks noGrp="1"/>
          </p:cNvSpPr>
          <p:nvPr>
            <p:ph type="subTitle" idx="1"/>
          </p:nvPr>
        </p:nvSpPr>
        <p:spPr>
          <a:xfrm>
            <a:off x="720000" y="2678421"/>
            <a:ext cx="3261300" cy="101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t>
            </a:r>
            <a:endParaRPr/>
          </a:p>
        </p:txBody>
      </p:sp>
      <p:sp>
        <p:nvSpPr>
          <p:cNvPr id="813" name="Google Shape;813;p39"/>
          <p:cNvSpPr txBox="1">
            <a:spLocks noGrp="1"/>
          </p:cNvSpPr>
          <p:nvPr>
            <p:ph type="title"/>
          </p:nvPr>
        </p:nvSpPr>
        <p:spPr>
          <a:xfrm>
            <a:off x="720000" y="1490700"/>
            <a:ext cx="2745689" cy="11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Steps </a:t>
            </a:r>
            <a:endParaRPr/>
          </a:p>
        </p:txBody>
      </p:sp>
      <p:pic>
        <p:nvPicPr>
          <p:cNvPr id="814" name="Google Shape;814;p39"/>
          <p:cNvPicPr preferRelativeResize="0"/>
          <p:nvPr/>
        </p:nvPicPr>
        <p:blipFill rotWithShape="1">
          <a:blip r:embed="rId3">
            <a:alphaModFix/>
          </a:blip>
          <a:srcRect l="16433" r="16433"/>
          <a:stretch/>
        </p:blipFill>
        <p:spPr>
          <a:xfrm>
            <a:off x="4365000" y="539550"/>
            <a:ext cx="4059000" cy="4064400"/>
          </a:xfrm>
          <a:prstGeom prst="ellipse">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51"/>
          <p:cNvSpPr txBox="1">
            <a:spLocks noGrp="1"/>
          </p:cNvSpPr>
          <p:nvPr>
            <p:ph type="body" idx="1"/>
          </p:nvPr>
        </p:nvSpPr>
        <p:spPr>
          <a:xfrm>
            <a:off x="720000" y="1509750"/>
            <a:ext cx="3852000" cy="30195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on </a:t>
            </a:r>
            <a:br>
              <a:rPr lang="en"/>
            </a:br>
            <a:r>
              <a:rPr lang="en"/>
              <a:t>our other websites.</a:t>
            </a:r>
            <a:endParaRPr/>
          </a:p>
          <a:p>
            <a:pPr marL="457200" lvl="0" indent="0" algn="l" rtl="0">
              <a:spcBef>
                <a:spcPts val="0"/>
              </a:spcBef>
              <a:spcAft>
                <a:spcPts val="0"/>
              </a:spcAft>
              <a:buNone/>
            </a:pPr>
            <a:endParaRPr/>
          </a:p>
          <a:p>
            <a:pPr marL="457200" lvl="0" indent="0" algn="l" rtl="0">
              <a:spcBef>
                <a:spcPts val="0"/>
              </a:spcBef>
              <a:spcAft>
                <a:spcPts val="0"/>
              </a:spcAft>
              <a:buNone/>
            </a:pPr>
            <a:r>
              <a:rPr lang="en" sz="1800">
                <a:latin typeface="Poppins Black"/>
                <a:ea typeface="Poppins Black"/>
                <a:cs typeface="Poppins Black"/>
                <a:sym typeface="Poppins Black"/>
              </a:rPr>
              <a:t>Photos</a:t>
            </a:r>
            <a:endParaRPr sz="1800">
              <a:latin typeface="Poppins Black"/>
              <a:ea typeface="Poppins Black"/>
              <a:cs typeface="Poppins Black"/>
              <a:sym typeface="Poppins Black"/>
            </a:endParaRPr>
          </a:p>
          <a:p>
            <a:pPr marL="0" lvl="0" indent="0" algn="l" rtl="0">
              <a:spcBef>
                <a:spcPts val="0"/>
              </a:spcBef>
              <a:spcAft>
                <a:spcPts val="0"/>
              </a:spcAft>
              <a:buNone/>
            </a:pPr>
            <a:endParaRPr>
              <a:latin typeface="Poppins Black"/>
              <a:ea typeface="Poppins Black"/>
              <a:cs typeface="Poppins Black"/>
              <a:sym typeface="Poppins Black"/>
            </a:endParaRPr>
          </a:p>
          <a:p>
            <a:pPr marL="457200" lvl="0" indent="-317500" algn="l" rtl="0">
              <a:spcBef>
                <a:spcPts val="0"/>
              </a:spcBef>
              <a:spcAft>
                <a:spcPts val="0"/>
              </a:spcAft>
              <a:buSzPts val="1400"/>
              <a:buChar char="●"/>
            </a:pPr>
            <a:r>
              <a:rPr lang="en">
                <a:uFill>
                  <a:noFill/>
                </a:uFill>
                <a:hlinkClick r:id="rId3"/>
              </a:rPr>
              <a:t>Close-up screwdriver </a:t>
            </a:r>
            <a:br>
              <a:rPr lang="en">
                <a:uFill>
                  <a:noFill/>
                </a:uFill>
                <a:hlinkClick r:id="rId3"/>
              </a:rPr>
            </a:br>
            <a:r>
              <a:rPr lang="en">
                <a:uFill>
                  <a:noFill/>
                </a:uFill>
                <a:hlinkClick r:id="rId3"/>
              </a:rPr>
              <a:t>inserted screw</a:t>
            </a:r>
            <a:endParaRPr/>
          </a:p>
          <a:p>
            <a:pPr marL="457200" lvl="0" indent="-317500" algn="l" rtl="0">
              <a:spcBef>
                <a:spcPts val="0"/>
              </a:spcBef>
              <a:spcAft>
                <a:spcPts val="0"/>
              </a:spcAft>
              <a:buSzPts val="1400"/>
              <a:buChar char="●"/>
            </a:pPr>
            <a:r>
              <a:rPr lang="en">
                <a:uFill>
                  <a:noFill/>
                </a:uFill>
                <a:hlinkClick r:id="rId4"/>
              </a:rPr>
              <a:t>Young man soldering </a:t>
            </a:r>
            <a:br>
              <a:rPr lang="en">
                <a:uFill>
                  <a:noFill/>
                </a:uFill>
                <a:hlinkClick r:id="rId4"/>
              </a:rPr>
            </a:br>
            <a:r>
              <a:rPr lang="en">
                <a:uFill>
                  <a:noFill/>
                </a:uFill>
                <a:hlinkClick r:id="rId4"/>
              </a:rPr>
              <a:t>computer circuit workshop</a:t>
            </a:r>
            <a:endParaRPr sz="1800">
              <a:latin typeface="Poppins Black"/>
              <a:ea typeface="Poppins Black"/>
              <a:cs typeface="Poppins Black"/>
              <a:sym typeface="Poppins Black"/>
            </a:endParaRPr>
          </a:p>
        </p:txBody>
      </p:sp>
      <p:sp>
        <p:nvSpPr>
          <p:cNvPr id="1456" name="Google Shape;1456;p51"/>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457" name="Google Shape;1457;p51"/>
          <p:cNvSpPr txBox="1">
            <a:spLocks noGrp="1"/>
          </p:cNvSpPr>
          <p:nvPr>
            <p:ph type="body" idx="2"/>
          </p:nvPr>
        </p:nvSpPr>
        <p:spPr>
          <a:xfrm>
            <a:off x="4572000" y="1509750"/>
            <a:ext cx="3852000" cy="3019500"/>
          </a:xfrm>
          <a:prstGeom prst="rect">
            <a:avLst/>
          </a:prstGeom>
          <a:noFill/>
        </p:spPr>
        <p:txBody>
          <a:bodyPr spcFirstLastPara="1" wrap="square" lIns="91425" tIns="91425" rIns="91425" bIns="91425" anchor="t" anchorCtr="0">
            <a:noAutofit/>
          </a:bodyPr>
          <a:lstStyle/>
          <a:p>
            <a:pPr marL="457200" lvl="0" indent="0" algn="l" rtl="0">
              <a:spcBef>
                <a:spcPts val="0"/>
              </a:spcBef>
              <a:spcAft>
                <a:spcPts val="0"/>
              </a:spcAft>
              <a:buNone/>
            </a:pPr>
            <a:r>
              <a:rPr lang="en" sz="1800">
                <a:latin typeface="Poppins Black"/>
                <a:ea typeface="Poppins Black"/>
                <a:cs typeface="Poppins Black"/>
                <a:sym typeface="Poppins Black"/>
              </a:rPr>
              <a:t>Illustration</a:t>
            </a:r>
            <a:endParaRPr sz="1800">
              <a:latin typeface="Poppins Black"/>
              <a:ea typeface="Poppins Black"/>
              <a:cs typeface="Poppins Black"/>
              <a:sym typeface="Poppins Black"/>
            </a:endParaRPr>
          </a:p>
          <a:p>
            <a:pPr marL="457200" lvl="0" indent="0" algn="l" rtl="0">
              <a:spcBef>
                <a:spcPts val="0"/>
              </a:spcBef>
              <a:spcAft>
                <a:spcPts val="0"/>
              </a:spcAft>
              <a:buNone/>
            </a:pPr>
            <a:endParaRPr>
              <a:latin typeface="Poppins Black"/>
              <a:ea typeface="Poppins Black"/>
              <a:cs typeface="Poppins Black"/>
              <a:sym typeface="Poppins Black"/>
            </a:endParaRPr>
          </a:p>
          <a:p>
            <a:pPr marL="457200" lvl="0" indent="-317500" algn="l" rtl="0">
              <a:spcBef>
                <a:spcPts val="0"/>
              </a:spcBef>
              <a:spcAft>
                <a:spcPts val="0"/>
              </a:spcAft>
              <a:buSzPts val="1400"/>
              <a:buChar char="●"/>
            </a:pPr>
            <a:r>
              <a:rPr lang="en">
                <a:uFill>
                  <a:noFill/>
                </a:uFill>
                <a:hlinkClick r:id="rId5"/>
              </a:rPr>
              <a:t>Robotics</a:t>
            </a:r>
            <a:endParaRPr/>
          </a:p>
          <a:p>
            <a:pPr marL="457200" lvl="0" indent="-317500" algn="l" rtl="0">
              <a:spcBef>
                <a:spcPts val="0"/>
              </a:spcBef>
              <a:spcAft>
                <a:spcPts val="0"/>
              </a:spcAft>
              <a:buSzPts val="1400"/>
              <a:buChar char="●"/>
            </a:pPr>
            <a:r>
              <a:rPr lang="en">
                <a:uFill>
                  <a:noFill/>
                </a:uFill>
                <a:hlinkClick r:id="rId6"/>
              </a:rPr>
              <a:t>Artificial intelligence</a:t>
            </a:r>
            <a:endParaRPr/>
          </a:p>
          <a:p>
            <a:pPr marL="457200" lvl="0" indent="-317500" algn="l" rtl="0">
              <a:spcBef>
                <a:spcPts val="0"/>
              </a:spcBef>
              <a:spcAft>
                <a:spcPts val="0"/>
              </a:spcAft>
              <a:buSzPts val="1400"/>
              <a:buChar char="●"/>
            </a:pPr>
            <a:r>
              <a:rPr lang="en">
                <a:uFill>
                  <a:noFill/>
                </a:uFill>
                <a:hlinkClick r:id="rId7"/>
              </a:rPr>
              <a:t>Drone delivery</a:t>
            </a:r>
            <a:endParaRPr/>
          </a:p>
          <a:p>
            <a:pPr marL="457200" lvl="0" indent="-317500" algn="l" rtl="0">
              <a:spcBef>
                <a:spcPts val="0"/>
              </a:spcBef>
              <a:spcAft>
                <a:spcPts val="0"/>
              </a:spcAft>
              <a:buSzPts val="1400"/>
              <a:buChar char="●"/>
            </a:pPr>
            <a:r>
              <a:rPr lang="en">
                <a:uFill>
                  <a:noFill/>
                </a:uFill>
                <a:hlinkClick r:id="rId8"/>
              </a:rPr>
              <a:t>Server status</a:t>
            </a:r>
            <a:endParaRPr/>
          </a:p>
          <a:p>
            <a:pPr marL="457200" lvl="0" indent="-317500" algn="l" rtl="0">
              <a:spcBef>
                <a:spcPts val="0"/>
              </a:spcBef>
              <a:spcAft>
                <a:spcPts val="0"/>
              </a:spcAft>
              <a:buSzPts val="1400"/>
              <a:buChar char="●"/>
            </a:pPr>
            <a:r>
              <a:rPr lang="en">
                <a:uFill>
                  <a:noFill/>
                </a:uFill>
                <a:hlinkClick r:id="rId9"/>
              </a:rPr>
              <a:t>Drone race</a:t>
            </a:r>
            <a:endParaRPr/>
          </a:p>
          <a:p>
            <a:pPr marL="457200" lvl="0" indent="-317500" algn="l" rtl="0">
              <a:spcBef>
                <a:spcPts val="0"/>
              </a:spcBef>
              <a:spcAft>
                <a:spcPts val="0"/>
              </a:spcAft>
              <a:buSzPts val="1400"/>
              <a:buChar char="●"/>
            </a:pPr>
            <a:r>
              <a:rPr lang="en">
                <a:uFill>
                  <a:noFill/>
                </a:uFill>
                <a:hlinkClick r:id="rId10"/>
              </a:rPr>
              <a:t>400 error bad request</a:t>
            </a:r>
            <a:endParaRPr/>
          </a:p>
          <a:p>
            <a:pPr marL="457200" lvl="0" indent="-317500" algn="l" rtl="0">
              <a:spcBef>
                <a:spcPts val="0"/>
              </a:spcBef>
              <a:spcAft>
                <a:spcPts val="0"/>
              </a:spcAft>
              <a:buSzPts val="1400"/>
              <a:buChar char="●"/>
            </a:pPr>
            <a:r>
              <a:rPr lang="en">
                <a:uFill>
                  <a:noFill/>
                </a:uFill>
                <a:hlinkClick r:id="rId11"/>
              </a:rPr>
              <a:t>Oops 404 error with a broken robot</a:t>
            </a:r>
            <a:endParaRPr/>
          </a:p>
          <a:p>
            <a:pPr marL="457200" lvl="0" indent="-317500" algn="l" rtl="0">
              <a:spcBef>
                <a:spcPts val="0"/>
              </a:spcBef>
              <a:spcAft>
                <a:spcPts val="0"/>
              </a:spcAft>
              <a:buSzPts val="1400"/>
              <a:buChar char="●"/>
            </a:pPr>
            <a:r>
              <a:rPr lang="en">
                <a:uFill>
                  <a:noFill/>
                </a:uFill>
                <a:hlinkClick r:id="rId12"/>
              </a:rPr>
              <a:t>Devices</a:t>
            </a:r>
            <a:endParaRPr/>
          </a:p>
          <a:p>
            <a:pPr marL="457200" lvl="0" indent="-317500" algn="l" rtl="0">
              <a:spcBef>
                <a:spcPts val="0"/>
              </a:spcBef>
              <a:spcAft>
                <a:spcPts val="0"/>
              </a:spcAft>
              <a:buSzPts val="1400"/>
              <a:buChar char="●"/>
            </a:pPr>
            <a:r>
              <a:rPr lang="en">
                <a:uFill>
                  <a:noFill/>
                </a:uFill>
                <a:hlinkClick r:id="rId13"/>
              </a:rPr>
              <a:t>Android</a:t>
            </a:r>
            <a:endParaRPr/>
          </a:p>
          <a:p>
            <a:pPr marL="457200" lvl="0" indent="-317500" algn="l" rtl="0">
              <a:spcBef>
                <a:spcPts val="0"/>
              </a:spcBef>
              <a:spcAft>
                <a:spcPts val="0"/>
              </a:spcAft>
              <a:buSzPts val="1400"/>
              <a:buChar char="●"/>
            </a:pPr>
            <a:r>
              <a:rPr lang="en">
                <a:uFill>
                  <a:noFill/>
                </a:uFill>
                <a:hlinkClick r:id="rId14"/>
              </a:rPr>
              <a:t>Operating system</a:t>
            </a:r>
            <a:endParaRPr/>
          </a:p>
          <a:p>
            <a:pPr marL="457200" lvl="0" indent="-317500" algn="l" rtl="0">
              <a:spcBef>
                <a:spcPts val="0"/>
              </a:spcBef>
              <a:spcAft>
                <a:spcPts val="0"/>
              </a:spcAft>
              <a:buSzPts val="1400"/>
              <a:buChar char="●"/>
            </a:pPr>
            <a:r>
              <a:rPr lang="en">
                <a:uFill>
                  <a:noFill/>
                </a:uFill>
                <a:hlinkClick r:id="rId15"/>
              </a:rPr>
              <a:t>504 error gateway timeout</a:t>
            </a:r>
            <a:endParaRPr sz="1800">
              <a:latin typeface="Poppins Black"/>
              <a:ea typeface="Poppins Black"/>
              <a:cs typeface="Poppins Black"/>
              <a:sym typeface="Poppins Black"/>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5"/>
        <p:cNvGrpSpPr/>
        <p:nvPr/>
      </p:nvGrpSpPr>
      <p:grpSpPr>
        <a:xfrm>
          <a:off x="0" y="0"/>
          <a:ext cx="0" cy="0"/>
          <a:chOff x="0" y="0"/>
          <a:chExt cx="0" cy="0"/>
        </a:xfrm>
      </p:grpSpPr>
      <p:sp>
        <p:nvSpPr>
          <p:cNvPr id="1476" name="Google Shape;1476;p5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477" name="Google Shape;1477;p5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478" name="Google Shape;1478;p54"/>
          <p:cNvSpPr txBox="1">
            <a:spLocks noGrp="1"/>
          </p:cNvSpPr>
          <p:nvPr>
            <p:ph type="body" idx="4294967295"/>
          </p:nvPr>
        </p:nvSpPr>
        <p:spPr>
          <a:xfrm>
            <a:off x="1068100" y="1919050"/>
            <a:ext cx="7047300" cy="80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Poppins</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https://fonts.google.com/specimen/Poppins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1479" name="Google Shape;1479;p54"/>
          <p:cNvSpPr/>
          <p:nvPr/>
        </p:nvSpPr>
        <p:spPr>
          <a:xfrm>
            <a:off x="4176288" y="2830375"/>
            <a:ext cx="791400" cy="754200"/>
          </a:xfrm>
          <a:prstGeom prst="roundRect">
            <a:avLst>
              <a:gd name="adj" fmla="val 16667"/>
            </a:avLst>
          </a:prstGeom>
          <a:solidFill>
            <a:srgbClr val="F9DEC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4"/>
          <p:cNvSpPr/>
          <p:nvPr/>
        </p:nvSpPr>
        <p:spPr>
          <a:xfrm>
            <a:off x="5238107" y="2830375"/>
            <a:ext cx="791400" cy="754200"/>
          </a:xfrm>
          <a:prstGeom prst="roundRect">
            <a:avLst>
              <a:gd name="adj" fmla="val 16667"/>
            </a:avLst>
          </a:prstGeom>
          <a:solidFill>
            <a:srgbClr val="EDB2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4"/>
          <p:cNvSpPr/>
          <p:nvPr/>
        </p:nvSpPr>
        <p:spPr>
          <a:xfrm>
            <a:off x="3645377" y="3818775"/>
            <a:ext cx="791400" cy="754200"/>
          </a:xfrm>
          <a:prstGeom prst="roundRect">
            <a:avLst>
              <a:gd name="adj" fmla="val 16667"/>
            </a:avLst>
          </a:prstGeom>
          <a:solidFill>
            <a:srgbClr val="DD7A5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4"/>
          <p:cNvSpPr/>
          <p:nvPr/>
        </p:nvSpPr>
        <p:spPr>
          <a:xfrm>
            <a:off x="3114463" y="2830375"/>
            <a:ext cx="791400" cy="754200"/>
          </a:xfrm>
          <a:prstGeom prst="roundRect">
            <a:avLst>
              <a:gd name="adj" fmla="val 16667"/>
            </a:avLst>
          </a:prstGeom>
          <a:solidFill>
            <a:srgbClr val="2632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4"/>
          <p:cNvSpPr txBox="1"/>
          <p:nvPr/>
        </p:nvSpPr>
        <p:spPr>
          <a:xfrm>
            <a:off x="4176288" y="29874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#f9dec7</a:t>
            </a:r>
            <a:endParaRPr sz="1000"/>
          </a:p>
        </p:txBody>
      </p:sp>
      <p:sp>
        <p:nvSpPr>
          <p:cNvPr id="1484" name="Google Shape;1484;p54"/>
          <p:cNvSpPr txBox="1"/>
          <p:nvPr/>
        </p:nvSpPr>
        <p:spPr>
          <a:xfrm>
            <a:off x="5238113" y="29874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#edb280</a:t>
            </a:r>
            <a:endParaRPr sz="1000"/>
          </a:p>
        </p:txBody>
      </p:sp>
      <p:sp>
        <p:nvSpPr>
          <p:cNvPr id="1485" name="Google Shape;1485;p54"/>
          <p:cNvSpPr txBox="1"/>
          <p:nvPr/>
        </p:nvSpPr>
        <p:spPr>
          <a:xfrm>
            <a:off x="3645388" y="39758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#dd7a58</a:t>
            </a:r>
            <a:endParaRPr sz="1000">
              <a:solidFill>
                <a:schemeClr val="lt1"/>
              </a:solidFill>
            </a:endParaRPr>
          </a:p>
        </p:txBody>
      </p:sp>
      <p:sp>
        <p:nvSpPr>
          <p:cNvPr id="1486" name="Google Shape;1486;p54"/>
          <p:cNvSpPr txBox="1"/>
          <p:nvPr/>
        </p:nvSpPr>
        <p:spPr>
          <a:xfrm>
            <a:off x="3114463" y="29874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#263238</a:t>
            </a:r>
            <a:endParaRPr sz="1000">
              <a:solidFill>
                <a:srgbClr val="FFFFFF"/>
              </a:solidFill>
            </a:endParaRPr>
          </a:p>
        </p:txBody>
      </p:sp>
      <p:sp>
        <p:nvSpPr>
          <p:cNvPr id="1487" name="Google Shape;1487;p54"/>
          <p:cNvSpPr/>
          <p:nvPr/>
        </p:nvSpPr>
        <p:spPr>
          <a:xfrm>
            <a:off x="4707202" y="3818775"/>
            <a:ext cx="791400" cy="754200"/>
          </a:xfrm>
          <a:prstGeom prst="roundRect">
            <a:avLst>
              <a:gd name="adj" fmla="val 16667"/>
            </a:avLst>
          </a:prstGeom>
          <a:solidFill>
            <a:srgbClr val="C05A4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4"/>
          <p:cNvSpPr txBox="1"/>
          <p:nvPr/>
        </p:nvSpPr>
        <p:spPr>
          <a:xfrm>
            <a:off x="4707213" y="39758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#c05a48</a:t>
            </a:r>
            <a:endParaRPr sz="100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8"/>
        <p:cNvGrpSpPr/>
        <p:nvPr/>
      </p:nvGrpSpPr>
      <p:grpSpPr>
        <a:xfrm>
          <a:off x="0" y="0"/>
          <a:ext cx="0" cy="0"/>
          <a:chOff x="0" y="0"/>
          <a:chExt cx="0" cy="0"/>
        </a:xfrm>
      </p:grpSpPr>
      <p:sp>
        <p:nvSpPr>
          <p:cNvPr id="1509" name="Google Shape;1509;p56"/>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510" name="Google Shape;1510;p56"/>
          <p:cNvGrpSpPr/>
          <p:nvPr/>
        </p:nvGrpSpPr>
        <p:grpSpPr>
          <a:xfrm>
            <a:off x="5156078" y="3085736"/>
            <a:ext cx="474294" cy="551291"/>
            <a:chOff x="4727025" y="1332775"/>
            <a:chExt cx="59900" cy="69625"/>
          </a:xfrm>
        </p:grpSpPr>
        <p:sp>
          <p:nvSpPr>
            <p:cNvPr id="1511" name="Google Shape;1511;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56"/>
          <p:cNvGrpSpPr/>
          <p:nvPr/>
        </p:nvGrpSpPr>
        <p:grpSpPr>
          <a:xfrm>
            <a:off x="5769734" y="2314340"/>
            <a:ext cx="555653" cy="557031"/>
            <a:chOff x="4820425" y="1329900"/>
            <a:chExt cx="70175" cy="70350"/>
          </a:xfrm>
        </p:grpSpPr>
        <p:sp>
          <p:nvSpPr>
            <p:cNvPr id="1514" name="Google Shape;1514;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1518;p56"/>
          <p:cNvGrpSpPr/>
          <p:nvPr/>
        </p:nvGrpSpPr>
        <p:grpSpPr>
          <a:xfrm>
            <a:off x="6396103" y="2318845"/>
            <a:ext cx="582574" cy="533871"/>
            <a:chOff x="4903200" y="1331525"/>
            <a:chExt cx="73575" cy="67425"/>
          </a:xfrm>
        </p:grpSpPr>
        <p:sp>
          <p:nvSpPr>
            <p:cNvPr id="1519" name="Google Shape;1519;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56"/>
          <p:cNvGrpSpPr/>
          <p:nvPr/>
        </p:nvGrpSpPr>
        <p:grpSpPr>
          <a:xfrm>
            <a:off x="5755581" y="3078709"/>
            <a:ext cx="583960" cy="565345"/>
            <a:chOff x="4815575" y="1416800"/>
            <a:chExt cx="73750" cy="71400"/>
          </a:xfrm>
        </p:grpSpPr>
        <p:sp>
          <p:nvSpPr>
            <p:cNvPr id="1522" name="Google Shape;1522;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56"/>
          <p:cNvGrpSpPr/>
          <p:nvPr/>
        </p:nvGrpSpPr>
        <p:grpSpPr>
          <a:xfrm>
            <a:off x="6390362" y="3108896"/>
            <a:ext cx="589898" cy="504970"/>
            <a:chOff x="4902475" y="1418875"/>
            <a:chExt cx="74500" cy="63775"/>
          </a:xfrm>
        </p:grpSpPr>
        <p:sp>
          <p:nvSpPr>
            <p:cNvPr id="1526" name="Google Shape;1526;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56"/>
          <p:cNvGrpSpPr/>
          <p:nvPr/>
        </p:nvGrpSpPr>
        <p:grpSpPr>
          <a:xfrm>
            <a:off x="5765577" y="3826000"/>
            <a:ext cx="563967" cy="567127"/>
            <a:chOff x="4818100" y="1507675"/>
            <a:chExt cx="71225" cy="71625"/>
          </a:xfrm>
        </p:grpSpPr>
        <p:sp>
          <p:nvSpPr>
            <p:cNvPr id="1529" name="Google Shape;1529;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56"/>
          <p:cNvGrpSpPr/>
          <p:nvPr/>
        </p:nvGrpSpPr>
        <p:grpSpPr>
          <a:xfrm>
            <a:off x="5079075" y="3829461"/>
            <a:ext cx="628301" cy="588505"/>
            <a:chOff x="4721450" y="1509475"/>
            <a:chExt cx="79350" cy="74325"/>
          </a:xfrm>
        </p:grpSpPr>
        <p:sp>
          <p:nvSpPr>
            <p:cNvPr id="1534" name="Google Shape;1534;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56"/>
          <p:cNvGrpSpPr/>
          <p:nvPr/>
        </p:nvGrpSpPr>
        <p:grpSpPr>
          <a:xfrm>
            <a:off x="6424608" y="3814027"/>
            <a:ext cx="557038" cy="562772"/>
            <a:chOff x="4906800" y="1507500"/>
            <a:chExt cx="70350" cy="71075"/>
          </a:xfrm>
        </p:grpSpPr>
        <p:sp>
          <p:nvSpPr>
            <p:cNvPr id="1539" name="Google Shape;1539;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56"/>
          <p:cNvGrpSpPr/>
          <p:nvPr/>
        </p:nvGrpSpPr>
        <p:grpSpPr>
          <a:xfrm>
            <a:off x="4462216" y="2340963"/>
            <a:ext cx="517934" cy="517934"/>
            <a:chOff x="3736598" y="2170606"/>
            <a:chExt cx="404889" cy="404889"/>
          </a:xfrm>
        </p:grpSpPr>
        <p:sp>
          <p:nvSpPr>
            <p:cNvPr id="1545" name="Google Shape;1545;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56"/>
          <p:cNvGrpSpPr/>
          <p:nvPr/>
        </p:nvGrpSpPr>
        <p:grpSpPr>
          <a:xfrm>
            <a:off x="3729277" y="2341061"/>
            <a:ext cx="586986" cy="517740"/>
            <a:chOff x="3161917" y="2170682"/>
            <a:chExt cx="458870" cy="404737"/>
          </a:xfrm>
        </p:grpSpPr>
        <p:sp>
          <p:nvSpPr>
            <p:cNvPr id="1550" name="Google Shape;1550;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 name="Google Shape;1553;p56"/>
          <p:cNvGrpSpPr/>
          <p:nvPr/>
        </p:nvGrpSpPr>
        <p:grpSpPr>
          <a:xfrm>
            <a:off x="3752299" y="3102400"/>
            <a:ext cx="540943" cy="517963"/>
            <a:chOff x="3179914" y="2889488"/>
            <a:chExt cx="422876" cy="404911"/>
          </a:xfrm>
        </p:grpSpPr>
        <p:sp>
          <p:nvSpPr>
            <p:cNvPr id="1554" name="Google Shape;1554;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56"/>
          <p:cNvGrpSpPr/>
          <p:nvPr/>
        </p:nvGrpSpPr>
        <p:grpSpPr>
          <a:xfrm>
            <a:off x="4453093" y="3102358"/>
            <a:ext cx="536180" cy="518047"/>
            <a:chOff x="3729467" y="2889422"/>
            <a:chExt cx="419153" cy="404977"/>
          </a:xfrm>
        </p:grpSpPr>
        <p:sp>
          <p:nvSpPr>
            <p:cNvPr id="1561" name="Google Shape;1561;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56"/>
          <p:cNvGrpSpPr/>
          <p:nvPr/>
        </p:nvGrpSpPr>
        <p:grpSpPr>
          <a:xfrm>
            <a:off x="1990126" y="3445787"/>
            <a:ext cx="965351" cy="134611"/>
            <a:chOff x="4411970" y="2962952"/>
            <a:chExt cx="706544" cy="104212"/>
          </a:xfrm>
        </p:grpSpPr>
        <p:sp>
          <p:nvSpPr>
            <p:cNvPr id="1569" name="Google Shape;1569;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56"/>
          <p:cNvGrpSpPr/>
          <p:nvPr/>
        </p:nvGrpSpPr>
        <p:grpSpPr>
          <a:xfrm>
            <a:off x="1990126" y="3041077"/>
            <a:ext cx="960158" cy="289172"/>
            <a:chOff x="4411970" y="2726085"/>
            <a:chExt cx="643107" cy="193659"/>
          </a:xfrm>
        </p:grpSpPr>
        <p:sp>
          <p:nvSpPr>
            <p:cNvPr id="1574" name="Google Shape;1574;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56"/>
          <p:cNvGrpSpPr/>
          <p:nvPr/>
        </p:nvGrpSpPr>
        <p:grpSpPr>
          <a:xfrm>
            <a:off x="998624" y="3295400"/>
            <a:ext cx="811503" cy="252584"/>
            <a:chOff x="4411970" y="4340222"/>
            <a:chExt cx="779467" cy="242683"/>
          </a:xfrm>
        </p:grpSpPr>
        <p:sp>
          <p:nvSpPr>
            <p:cNvPr id="1578" name="Google Shape;1578;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56"/>
          <p:cNvGrpSpPr/>
          <p:nvPr/>
        </p:nvGrpSpPr>
        <p:grpSpPr>
          <a:xfrm>
            <a:off x="1990126" y="2709308"/>
            <a:ext cx="965160" cy="216230"/>
            <a:chOff x="4411970" y="2468674"/>
            <a:chExt cx="747317" cy="167425"/>
          </a:xfrm>
        </p:grpSpPr>
        <p:sp>
          <p:nvSpPr>
            <p:cNvPr id="1582" name="Google Shape;1582;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4" name="Google Shape;1584;p5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 name="Google Shape;1585;p56"/>
          <p:cNvGrpSpPr/>
          <p:nvPr/>
        </p:nvGrpSpPr>
        <p:grpSpPr>
          <a:xfrm>
            <a:off x="997692" y="2334687"/>
            <a:ext cx="1959041" cy="208784"/>
            <a:chOff x="6336019" y="3733725"/>
            <a:chExt cx="2566206" cy="351310"/>
          </a:xfrm>
        </p:grpSpPr>
        <p:sp>
          <p:nvSpPr>
            <p:cNvPr id="1586" name="Google Shape;1586;p5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56"/>
          <p:cNvGrpSpPr/>
          <p:nvPr/>
        </p:nvGrpSpPr>
        <p:grpSpPr>
          <a:xfrm>
            <a:off x="1990126" y="3950602"/>
            <a:ext cx="946551" cy="153200"/>
            <a:chOff x="4404545" y="3301592"/>
            <a:chExt cx="782403" cy="129272"/>
          </a:xfrm>
        </p:grpSpPr>
        <p:sp>
          <p:nvSpPr>
            <p:cNvPr id="1591" name="Google Shape;1591;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56"/>
          <p:cNvGrpSpPr/>
          <p:nvPr/>
        </p:nvGrpSpPr>
        <p:grpSpPr>
          <a:xfrm>
            <a:off x="1990126" y="3695937"/>
            <a:ext cx="962257" cy="139127"/>
            <a:chOff x="4411970" y="3131459"/>
            <a:chExt cx="710520" cy="117397"/>
          </a:xfrm>
        </p:grpSpPr>
        <p:sp>
          <p:nvSpPr>
            <p:cNvPr id="1594" name="Google Shape;1594;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 name="Google Shape;1596;p5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56"/>
          <p:cNvGrpSpPr/>
          <p:nvPr/>
        </p:nvGrpSpPr>
        <p:grpSpPr>
          <a:xfrm>
            <a:off x="990271" y="3621603"/>
            <a:ext cx="823838" cy="458988"/>
            <a:chOff x="4411970" y="1801825"/>
            <a:chExt cx="734586" cy="409262"/>
          </a:xfrm>
        </p:grpSpPr>
        <p:sp>
          <p:nvSpPr>
            <p:cNvPr id="1598" name="Google Shape;1598;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56"/>
          <p:cNvGrpSpPr/>
          <p:nvPr/>
        </p:nvGrpSpPr>
        <p:grpSpPr>
          <a:xfrm>
            <a:off x="3095243" y="2339173"/>
            <a:ext cx="521514" cy="521514"/>
            <a:chOff x="5681300" y="2527788"/>
            <a:chExt cx="805800" cy="805800"/>
          </a:xfrm>
        </p:grpSpPr>
        <p:sp>
          <p:nvSpPr>
            <p:cNvPr id="1601" name="Google Shape;1601;p5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56"/>
          <p:cNvGrpSpPr/>
          <p:nvPr/>
        </p:nvGrpSpPr>
        <p:grpSpPr>
          <a:xfrm>
            <a:off x="3089483" y="3094865"/>
            <a:ext cx="533033" cy="533033"/>
            <a:chOff x="4049800" y="640400"/>
            <a:chExt cx="858900" cy="858900"/>
          </a:xfrm>
        </p:grpSpPr>
        <p:sp>
          <p:nvSpPr>
            <p:cNvPr id="1604" name="Google Shape;1604;p5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 name="Google Shape;1606;p56"/>
          <p:cNvGrpSpPr/>
          <p:nvPr/>
        </p:nvGrpSpPr>
        <p:grpSpPr>
          <a:xfrm>
            <a:off x="3014966" y="3772543"/>
            <a:ext cx="682068" cy="682068"/>
            <a:chOff x="5080188" y="927900"/>
            <a:chExt cx="961200" cy="961200"/>
          </a:xfrm>
        </p:grpSpPr>
        <p:sp>
          <p:nvSpPr>
            <p:cNvPr id="1607" name="Google Shape;1607;p5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56"/>
          <p:cNvGrpSpPr/>
          <p:nvPr/>
        </p:nvGrpSpPr>
        <p:grpSpPr>
          <a:xfrm>
            <a:off x="4478465" y="3869234"/>
            <a:ext cx="505650" cy="504006"/>
            <a:chOff x="6039282" y="1042577"/>
            <a:chExt cx="734315" cy="731929"/>
          </a:xfrm>
        </p:grpSpPr>
        <p:sp>
          <p:nvSpPr>
            <p:cNvPr id="1616" name="Google Shape;1616;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56"/>
          <p:cNvGrpSpPr/>
          <p:nvPr/>
        </p:nvGrpSpPr>
        <p:grpSpPr>
          <a:xfrm>
            <a:off x="5091067" y="2298862"/>
            <a:ext cx="567744" cy="602136"/>
            <a:chOff x="1825800" y="1651625"/>
            <a:chExt cx="539989" cy="571775"/>
          </a:xfrm>
        </p:grpSpPr>
        <p:sp>
          <p:nvSpPr>
            <p:cNvPr id="1638" name="Google Shape;1638;p5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56"/>
          <p:cNvGrpSpPr/>
          <p:nvPr/>
        </p:nvGrpSpPr>
        <p:grpSpPr>
          <a:xfrm>
            <a:off x="3765995" y="3855579"/>
            <a:ext cx="508123" cy="507955"/>
            <a:chOff x="1897577" y="2802432"/>
            <a:chExt cx="492176" cy="492014"/>
          </a:xfrm>
        </p:grpSpPr>
        <p:sp>
          <p:nvSpPr>
            <p:cNvPr id="1643" name="Google Shape;1643;p5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56"/>
          <p:cNvGrpSpPr/>
          <p:nvPr/>
        </p:nvGrpSpPr>
        <p:grpSpPr>
          <a:xfrm>
            <a:off x="997525" y="4169123"/>
            <a:ext cx="809227" cy="200842"/>
            <a:chOff x="2013045" y="4813233"/>
            <a:chExt cx="921986" cy="228854"/>
          </a:xfrm>
        </p:grpSpPr>
        <p:sp>
          <p:nvSpPr>
            <p:cNvPr id="1656" name="Google Shape;1656;p5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56"/>
          <p:cNvGrpSpPr/>
          <p:nvPr/>
        </p:nvGrpSpPr>
        <p:grpSpPr>
          <a:xfrm>
            <a:off x="1005985" y="2656004"/>
            <a:ext cx="792421" cy="269941"/>
            <a:chOff x="1046767" y="4756633"/>
            <a:chExt cx="859646" cy="292841"/>
          </a:xfrm>
        </p:grpSpPr>
        <p:sp>
          <p:nvSpPr>
            <p:cNvPr id="1659" name="Google Shape;1659;p5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 name="Google Shape;1662;p5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6" name="Google Shape;1666;p56"/>
          <p:cNvGrpSpPr/>
          <p:nvPr/>
        </p:nvGrpSpPr>
        <p:grpSpPr>
          <a:xfrm>
            <a:off x="7141841" y="2550562"/>
            <a:ext cx="166473" cy="141497"/>
            <a:chOff x="4660325" y="1866850"/>
            <a:chExt cx="68350" cy="58100"/>
          </a:xfrm>
        </p:grpSpPr>
        <p:sp>
          <p:nvSpPr>
            <p:cNvPr id="1667" name="Google Shape;1667;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56"/>
          <p:cNvGrpSpPr/>
          <p:nvPr/>
        </p:nvGrpSpPr>
        <p:grpSpPr>
          <a:xfrm>
            <a:off x="7451186" y="2576286"/>
            <a:ext cx="162515" cy="90049"/>
            <a:chOff x="4791775" y="1877500"/>
            <a:chExt cx="66725" cy="36975"/>
          </a:xfrm>
        </p:grpSpPr>
        <p:sp>
          <p:nvSpPr>
            <p:cNvPr id="1670" name="Google Shape;1670;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56"/>
          <p:cNvGrpSpPr/>
          <p:nvPr/>
        </p:nvGrpSpPr>
        <p:grpSpPr>
          <a:xfrm>
            <a:off x="7772899" y="2576286"/>
            <a:ext cx="144979" cy="90049"/>
            <a:chOff x="4923925" y="1877500"/>
            <a:chExt cx="59525" cy="36975"/>
          </a:xfrm>
        </p:grpSpPr>
        <p:sp>
          <p:nvSpPr>
            <p:cNvPr id="1673" name="Google Shape;1673;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56"/>
          <p:cNvGrpSpPr/>
          <p:nvPr/>
        </p:nvGrpSpPr>
        <p:grpSpPr>
          <a:xfrm>
            <a:off x="8067390" y="2558477"/>
            <a:ext cx="141447" cy="125667"/>
            <a:chOff x="5058450" y="1870100"/>
            <a:chExt cx="58075" cy="51600"/>
          </a:xfrm>
        </p:grpSpPr>
        <p:sp>
          <p:nvSpPr>
            <p:cNvPr id="1676" name="Google Shape;1676;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56"/>
          <p:cNvGrpSpPr/>
          <p:nvPr/>
        </p:nvGrpSpPr>
        <p:grpSpPr>
          <a:xfrm>
            <a:off x="7481905" y="2980885"/>
            <a:ext cx="101077" cy="107645"/>
            <a:chOff x="4811425" y="2065025"/>
            <a:chExt cx="41500" cy="44200"/>
          </a:xfrm>
        </p:grpSpPr>
        <p:sp>
          <p:nvSpPr>
            <p:cNvPr id="1679" name="Google Shape;1679;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6"/>
          <p:cNvGrpSpPr/>
          <p:nvPr/>
        </p:nvGrpSpPr>
        <p:grpSpPr>
          <a:xfrm>
            <a:off x="7774342" y="2981098"/>
            <a:ext cx="120867" cy="107218"/>
            <a:chOff x="4929875" y="2065025"/>
            <a:chExt cx="49625" cy="44025"/>
          </a:xfrm>
        </p:grpSpPr>
        <p:sp>
          <p:nvSpPr>
            <p:cNvPr id="1682" name="Google Shape;1682;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56"/>
          <p:cNvGrpSpPr/>
          <p:nvPr/>
        </p:nvGrpSpPr>
        <p:grpSpPr>
          <a:xfrm>
            <a:off x="8103011" y="2984112"/>
            <a:ext cx="70206" cy="101191"/>
            <a:chOff x="5083925" y="2066350"/>
            <a:chExt cx="28825" cy="41550"/>
          </a:xfrm>
        </p:grpSpPr>
        <p:sp>
          <p:nvSpPr>
            <p:cNvPr id="1685" name="Google Shape;1685;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56"/>
          <p:cNvGrpSpPr/>
          <p:nvPr/>
        </p:nvGrpSpPr>
        <p:grpSpPr>
          <a:xfrm>
            <a:off x="7134565" y="2999759"/>
            <a:ext cx="181026" cy="69896"/>
            <a:chOff x="4659775" y="2072775"/>
            <a:chExt cx="74325" cy="28700"/>
          </a:xfrm>
        </p:grpSpPr>
        <p:sp>
          <p:nvSpPr>
            <p:cNvPr id="1688" name="Google Shape;1688;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56"/>
          <p:cNvGrpSpPr/>
          <p:nvPr/>
        </p:nvGrpSpPr>
        <p:grpSpPr>
          <a:xfrm>
            <a:off x="8054421" y="2790324"/>
            <a:ext cx="167387" cy="89197"/>
            <a:chOff x="4662475" y="1976500"/>
            <a:chExt cx="68725" cy="36625"/>
          </a:xfrm>
        </p:grpSpPr>
        <p:sp>
          <p:nvSpPr>
            <p:cNvPr id="1692" name="Google Shape;1692;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56"/>
          <p:cNvGrpSpPr/>
          <p:nvPr/>
        </p:nvGrpSpPr>
        <p:grpSpPr>
          <a:xfrm>
            <a:off x="7751326" y="2793764"/>
            <a:ext cx="166899" cy="82317"/>
            <a:chOff x="4920150" y="1977875"/>
            <a:chExt cx="68525" cy="33800"/>
          </a:xfrm>
        </p:grpSpPr>
        <p:sp>
          <p:nvSpPr>
            <p:cNvPr id="1696" name="Google Shape;1696;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56"/>
          <p:cNvGrpSpPr/>
          <p:nvPr/>
        </p:nvGrpSpPr>
        <p:grpSpPr>
          <a:xfrm>
            <a:off x="7162483" y="3197682"/>
            <a:ext cx="125190" cy="127859"/>
            <a:chOff x="4676550" y="2160575"/>
            <a:chExt cx="51400" cy="52500"/>
          </a:xfrm>
        </p:grpSpPr>
        <p:sp>
          <p:nvSpPr>
            <p:cNvPr id="1700" name="Google Shape;1700;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56"/>
          <p:cNvGrpSpPr/>
          <p:nvPr/>
        </p:nvGrpSpPr>
        <p:grpSpPr>
          <a:xfrm>
            <a:off x="7459741" y="3204714"/>
            <a:ext cx="145405" cy="113794"/>
            <a:chOff x="4768325" y="2163475"/>
            <a:chExt cx="59700" cy="46725"/>
          </a:xfrm>
        </p:grpSpPr>
        <p:sp>
          <p:nvSpPr>
            <p:cNvPr id="1704" name="Google Shape;1704;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6" name="Google Shape;1706;p5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2" name="Google Shape;1712;p56"/>
          <p:cNvGrpSpPr/>
          <p:nvPr/>
        </p:nvGrpSpPr>
        <p:grpSpPr>
          <a:xfrm>
            <a:off x="7476059" y="3459808"/>
            <a:ext cx="112768" cy="106853"/>
            <a:chOff x="4768575" y="2253950"/>
            <a:chExt cx="46300" cy="43875"/>
          </a:xfrm>
        </p:grpSpPr>
        <p:sp>
          <p:nvSpPr>
            <p:cNvPr id="1713" name="Google Shape;1713;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56"/>
          <p:cNvGrpSpPr/>
          <p:nvPr/>
        </p:nvGrpSpPr>
        <p:grpSpPr>
          <a:xfrm>
            <a:off x="7775682" y="3948834"/>
            <a:ext cx="118187" cy="146246"/>
            <a:chOff x="4960900" y="2433225"/>
            <a:chExt cx="48525" cy="60050"/>
          </a:xfrm>
        </p:grpSpPr>
        <p:sp>
          <p:nvSpPr>
            <p:cNvPr id="1716" name="Google Shape;1716;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56"/>
          <p:cNvGrpSpPr/>
          <p:nvPr/>
        </p:nvGrpSpPr>
        <p:grpSpPr>
          <a:xfrm>
            <a:off x="7464247" y="4212895"/>
            <a:ext cx="136394" cy="143810"/>
            <a:chOff x="4854075" y="2527625"/>
            <a:chExt cx="56000" cy="59050"/>
          </a:xfrm>
        </p:grpSpPr>
        <p:sp>
          <p:nvSpPr>
            <p:cNvPr id="1719" name="Google Shape;1719;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1" name="Google Shape;1721;p5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4" name="Google Shape;1724;p56"/>
          <p:cNvGrpSpPr/>
          <p:nvPr/>
        </p:nvGrpSpPr>
        <p:grpSpPr>
          <a:xfrm>
            <a:off x="8088458" y="3676639"/>
            <a:ext cx="99312" cy="160797"/>
            <a:chOff x="5059700" y="2334775"/>
            <a:chExt cx="40775" cy="66025"/>
          </a:xfrm>
        </p:grpSpPr>
        <p:sp>
          <p:nvSpPr>
            <p:cNvPr id="1725" name="Google Shape;1725;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56"/>
          <p:cNvGrpSpPr/>
          <p:nvPr/>
        </p:nvGrpSpPr>
        <p:grpSpPr>
          <a:xfrm>
            <a:off x="8045622" y="3941771"/>
            <a:ext cx="184984" cy="160371"/>
            <a:chOff x="5037700" y="2430325"/>
            <a:chExt cx="75950" cy="65850"/>
          </a:xfrm>
        </p:grpSpPr>
        <p:sp>
          <p:nvSpPr>
            <p:cNvPr id="1735" name="Google Shape;1735;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56"/>
          <p:cNvGrpSpPr/>
          <p:nvPr/>
        </p:nvGrpSpPr>
        <p:grpSpPr>
          <a:xfrm>
            <a:off x="7465128" y="3708223"/>
            <a:ext cx="173014" cy="97629"/>
            <a:chOff x="4756975" y="2341800"/>
            <a:chExt cx="91975" cy="51925"/>
          </a:xfrm>
        </p:grpSpPr>
        <p:sp>
          <p:nvSpPr>
            <p:cNvPr id="1738" name="Google Shape;1738;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 name="Google Shape;1758;p56"/>
          <p:cNvGrpSpPr/>
          <p:nvPr/>
        </p:nvGrpSpPr>
        <p:grpSpPr>
          <a:xfrm>
            <a:off x="7732065" y="4196920"/>
            <a:ext cx="212497" cy="175761"/>
            <a:chOff x="4943575" y="2516350"/>
            <a:chExt cx="98675" cy="81700"/>
          </a:xfrm>
        </p:grpSpPr>
        <p:sp>
          <p:nvSpPr>
            <p:cNvPr id="1759" name="Google Shape;1759;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7" name="Google Shape;1837;p5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grpSp>
        <p:nvGrpSpPr>
          <p:cNvPr id="1846" name="Google Shape;1846;p57"/>
          <p:cNvGrpSpPr/>
          <p:nvPr/>
        </p:nvGrpSpPr>
        <p:grpSpPr>
          <a:xfrm>
            <a:off x="745571" y="1168666"/>
            <a:ext cx="2492868" cy="1379876"/>
            <a:chOff x="2654821" y="2311071"/>
            <a:chExt cx="2279715" cy="1262120"/>
          </a:xfrm>
        </p:grpSpPr>
        <p:grpSp>
          <p:nvGrpSpPr>
            <p:cNvPr id="1847" name="Google Shape;1847;p57"/>
            <p:cNvGrpSpPr/>
            <p:nvPr/>
          </p:nvGrpSpPr>
          <p:grpSpPr>
            <a:xfrm>
              <a:off x="4034269" y="2840745"/>
              <a:ext cx="40212" cy="36437"/>
              <a:chOff x="4293400" y="2574725"/>
              <a:chExt cx="84425" cy="80100"/>
            </a:xfrm>
          </p:grpSpPr>
          <p:sp>
            <p:nvSpPr>
              <p:cNvPr id="1848" name="Google Shape;1848;p5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1849" name="Google Shape;1849;p5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57"/>
            <p:cNvGrpSpPr/>
            <p:nvPr/>
          </p:nvGrpSpPr>
          <p:grpSpPr>
            <a:xfrm>
              <a:off x="3894606" y="2334874"/>
              <a:ext cx="913198" cy="518984"/>
              <a:chOff x="4000175" y="1462675"/>
              <a:chExt cx="1917275" cy="1140875"/>
            </a:xfrm>
          </p:grpSpPr>
          <p:sp>
            <p:nvSpPr>
              <p:cNvPr id="1851" name="Google Shape;1851;p5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1852" name="Google Shape;1852;p57"/>
              <p:cNvGrpSpPr/>
              <p:nvPr/>
            </p:nvGrpSpPr>
            <p:grpSpPr>
              <a:xfrm>
                <a:off x="4000175" y="1462675"/>
                <a:ext cx="1917275" cy="1140875"/>
                <a:chOff x="4000175" y="1462675"/>
                <a:chExt cx="1917275" cy="1140875"/>
              </a:xfrm>
            </p:grpSpPr>
            <p:sp>
              <p:nvSpPr>
                <p:cNvPr id="1853" name="Google Shape;1853;p5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1854" name="Google Shape;1854;p5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58" name="Google Shape;1858;p5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9" name="Google Shape;1859;p57"/>
            <p:cNvGrpSpPr/>
            <p:nvPr/>
          </p:nvGrpSpPr>
          <p:grpSpPr>
            <a:xfrm>
              <a:off x="3875768" y="2846704"/>
              <a:ext cx="44796" cy="47366"/>
              <a:chOff x="3960625" y="2587825"/>
              <a:chExt cx="94050" cy="104125"/>
            </a:xfrm>
          </p:grpSpPr>
          <p:sp>
            <p:nvSpPr>
              <p:cNvPr id="1860" name="Google Shape;1860;p5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1861" name="Google Shape;1861;p5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57"/>
            <p:cNvGrpSpPr/>
            <p:nvPr/>
          </p:nvGrpSpPr>
          <p:grpSpPr>
            <a:xfrm>
              <a:off x="3782759" y="2807162"/>
              <a:ext cx="82686" cy="85487"/>
              <a:chOff x="3765350" y="2500900"/>
              <a:chExt cx="173600" cy="187925"/>
            </a:xfrm>
          </p:grpSpPr>
          <p:sp>
            <p:nvSpPr>
              <p:cNvPr id="1863" name="Google Shape;1863;p5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1864" name="Google Shape;1864;p5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57"/>
            <p:cNvGrpSpPr/>
            <p:nvPr/>
          </p:nvGrpSpPr>
          <p:grpSpPr>
            <a:xfrm>
              <a:off x="3775674" y="2798496"/>
              <a:ext cx="40545" cy="23564"/>
              <a:chOff x="3750475" y="2481850"/>
              <a:chExt cx="85125" cy="51800"/>
            </a:xfrm>
          </p:grpSpPr>
          <p:sp>
            <p:nvSpPr>
              <p:cNvPr id="1870" name="Google Shape;1870;p5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872" name="Google Shape;1872;p57"/>
            <p:cNvGrpSpPr/>
            <p:nvPr/>
          </p:nvGrpSpPr>
          <p:grpSpPr>
            <a:xfrm>
              <a:off x="3716946" y="2776024"/>
              <a:ext cx="81971" cy="76912"/>
              <a:chOff x="3627175" y="2432450"/>
              <a:chExt cx="172100" cy="169075"/>
            </a:xfrm>
          </p:grpSpPr>
          <p:sp>
            <p:nvSpPr>
              <p:cNvPr id="1873" name="Google Shape;1873;p5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875" name="Google Shape;1875;p5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876" name="Google Shape;1876;p57"/>
            <p:cNvGrpSpPr/>
            <p:nvPr/>
          </p:nvGrpSpPr>
          <p:grpSpPr>
            <a:xfrm>
              <a:off x="3685682" y="2845624"/>
              <a:ext cx="29311" cy="45055"/>
              <a:chOff x="3561536" y="2585450"/>
              <a:chExt cx="61539" cy="99045"/>
            </a:xfrm>
          </p:grpSpPr>
          <p:sp>
            <p:nvSpPr>
              <p:cNvPr id="1877" name="Google Shape;1877;p5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879" name="Google Shape;1879;p57"/>
            <p:cNvGrpSpPr/>
            <p:nvPr/>
          </p:nvGrpSpPr>
          <p:grpSpPr>
            <a:xfrm>
              <a:off x="3849905" y="2572252"/>
              <a:ext cx="74339" cy="119559"/>
              <a:chOff x="3906325" y="1984500"/>
              <a:chExt cx="156075" cy="262825"/>
            </a:xfrm>
          </p:grpSpPr>
          <p:sp>
            <p:nvSpPr>
              <p:cNvPr id="1880" name="Google Shape;1880;p5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881" name="Google Shape;1881;p5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57"/>
            <p:cNvGrpSpPr/>
            <p:nvPr/>
          </p:nvGrpSpPr>
          <p:grpSpPr>
            <a:xfrm>
              <a:off x="2654821" y="2414345"/>
              <a:ext cx="667570" cy="558731"/>
              <a:chOff x="1397225" y="1637375"/>
              <a:chExt cx="1401575" cy="1228250"/>
            </a:xfrm>
          </p:grpSpPr>
          <p:sp>
            <p:nvSpPr>
              <p:cNvPr id="1883" name="Google Shape;1883;p5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884" name="Google Shape;1884;p57"/>
              <p:cNvGrpSpPr/>
              <p:nvPr/>
            </p:nvGrpSpPr>
            <p:grpSpPr>
              <a:xfrm>
                <a:off x="1397225" y="1637375"/>
                <a:ext cx="1398775" cy="1228250"/>
                <a:chOff x="1397225" y="1637375"/>
                <a:chExt cx="1398775" cy="1228250"/>
              </a:xfrm>
            </p:grpSpPr>
            <p:sp>
              <p:nvSpPr>
                <p:cNvPr id="1885" name="Google Shape;1885;p5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87" name="Google Shape;1887;p57"/>
            <p:cNvGrpSpPr/>
            <p:nvPr/>
          </p:nvGrpSpPr>
          <p:grpSpPr>
            <a:xfrm>
              <a:off x="3230417" y="3103734"/>
              <a:ext cx="282982" cy="280332"/>
              <a:chOff x="2605700" y="3152850"/>
              <a:chExt cx="594125" cy="616250"/>
            </a:xfrm>
          </p:grpSpPr>
          <p:sp>
            <p:nvSpPr>
              <p:cNvPr id="1888" name="Google Shape;1888;p5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889" name="Google Shape;1889;p5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890" name="Google Shape;1890;p57"/>
            <p:cNvGrpSpPr/>
            <p:nvPr/>
          </p:nvGrpSpPr>
          <p:grpSpPr>
            <a:xfrm>
              <a:off x="3265985" y="3226989"/>
              <a:ext cx="87151" cy="346202"/>
              <a:chOff x="2680375" y="3423800"/>
              <a:chExt cx="182975" cy="761050"/>
            </a:xfrm>
          </p:grpSpPr>
          <p:sp>
            <p:nvSpPr>
              <p:cNvPr id="1891" name="Google Shape;1891;p5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892" name="Google Shape;1892;p5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57"/>
            <p:cNvGrpSpPr/>
            <p:nvPr/>
          </p:nvGrpSpPr>
          <p:grpSpPr>
            <a:xfrm>
              <a:off x="3855466" y="3289811"/>
              <a:ext cx="112514" cy="94210"/>
              <a:chOff x="3918000" y="3561900"/>
              <a:chExt cx="236225" cy="207100"/>
            </a:xfrm>
          </p:grpSpPr>
          <p:sp>
            <p:nvSpPr>
              <p:cNvPr id="1894" name="Google Shape;1894;p5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895" name="Google Shape;1895;p5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6" name="Google Shape;1896;p5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899" name="Google Shape;1899;p57"/>
            <p:cNvGrpSpPr/>
            <p:nvPr/>
          </p:nvGrpSpPr>
          <p:grpSpPr>
            <a:xfrm>
              <a:off x="2905224" y="2311071"/>
              <a:ext cx="596721" cy="528992"/>
              <a:chOff x="1922950" y="1410350"/>
              <a:chExt cx="1252825" cy="1162875"/>
            </a:xfrm>
          </p:grpSpPr>
          <p:sp>
            <p:nvSpPr>
              <p:cNvPr id="1900" name="Google Shape;1900;p5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916" name="Google Shape;1916;p5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36" name="Google Shape;1936;p5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37" name="Google Shape;1937;p5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8" name="Google Shape;1938;p57"/>
            <p:cNvGrpSpPr/>
            <p:nvPr/>
          </p:nvGrpSpPr>
          <p:grpSpPr>
            <a:xfrm>
              <a:off x="3280929" y="3294542"/>
              <a:ext cx="109894" cy="272224"/>
              <a:chOff x="2711750" y="3572300"/>
              <a:chExt cx="230725" cy="598425"/>
            </a:xfrm>
          </p:grpSpPr>
          <p:sp>
            <p:nvSpPr>
              <p:cNvPr id="1939" name="Google Shape;1939;p5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1" name="Google Shape;1941;p5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2" name="Google Shape;1942;p57"/>
            <p:cNvGrpSpPr/>
            <p:nvPr/>
          </p:nvGrpSpPr>
          <p:grpSpPr>
            <a:xfrm>
              <a:off x="3790439" y="2408636"/>
              <a:ext cx="73017" cy="75684"/>
              <a:chOff x="3781475" y="1624825"/>
              <a:chExt cx="153300" cy="166375"/>
            </a:xfrm>
          </p:grpSpPr>
          <p:sp>
            <p:nvSpPr>
              <p:cNvPr id="1943" name="Google Shape;1943;p5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5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4" name="Google Shape;1954;p57"/>
            <p:cNvGrpSpPr/>
            <p:nvPr/>
          </p:nvGrpSpPr>
          <p:grpSpPr>
            <a:xfrm>
              <a:off x="4403342" y="3107749"/>
              <a:ext cx="316680" cy="101374"/>
              <a:chOff x="5068275" y="3161675"/>
              <a:chExt cx="664875" cy="222850"/>
            </a:xfrm>
          </p:grpSpPr>
          <p:sp>
            <p:nvSpPr>
              <p:cNvPr id="1955" name="Google Shape;1955;p5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9" name="Google Shape;1959;p5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8" name="Google Shape;1988;p57"/>
            <p:cNvGrpSpPr/>
            <p:nvPr/>
          </p:nvGrpSpPr>
          <p:grpSpPr>
            <a:xfrm>
              <a:off x="3697513" y="2707266"/>
              <a:ext cx="59549" cy="79733"/>
              <a:chOff x="3586375" y="2281300"/>
              <a:chExt cx="125025" cy="175275"/>
            </a:xfrm>
          </p:grpSpPr>
          <p:sp>
            <p:nvSpPr>
              <p:cNvPr id="1989" name="Google Shape;1989;p5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1" name="Google Shape;1991;p5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2" name="Google Shape;1992;p57"/>
            <p:cNvGrpSpPr/>
            <p:nvPr/>
          </p:nvGrpSpPr>
          <p:grpSpPr>
            <a:xfrm>
              <a:off x="4513224" y="3221724"/>
              <a:ext cx="274563" cy="280321"/>
              <a:chOff x="5298975" y="3412225"/>
              <a:chExt cx="576450" cy="616225"/>
            </a:xfrm>
          </p:grpSpPr>
          <p:sp>
            <p:nvSpPr>
              <p:cNvPr id="1993" name="Google Shape;1993;p5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94" name="Google Shape;1994;p5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7"/>
            <p:cNvGrpSpPr/>
            <p:nvPr/>
          </p:nvGrpSpPr>
          <p:grpSpPr>
            <a:xfrm>
              <a:off x="4824403" y="3421846"/>
              <a:ext cx="110132" cy="130647"/>
              <a:chOff x="5952300" y="3852150"/>
              <a:chExt cx="231225" cy="287200"/>
            </a:xfrm>
          </p:grpSpPr>
          <p:sp>
            <p:nvSpPr>
              <p:cNvPr id="1996" name="Google Shape;1996;p5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8" name="Google Shape;1998;p5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6" name="Google Shape;2006;p57"/>
            <p:cNvGrpSpPr/>
            <p:nvPr/>
          </p:nvGrpSpPr>
          <p:grpSpPr>
            <a:xfrm>
              <a:off x="4295710" y="3079670"/>
              <a:ext cx="14968" cy="27135"/>
              <a:chOff x="4842300" y="3099950"/>
              <a:chExt cx="31425" cy="59650"/>
            </a:xfrm>
          </p:grpSpPr>
          <p:sp>
            <p:nvSpPr>
              <p:cNvPr id="2007" name="Google Shape;2007;p5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1" name="Google Shape;2011;p5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9" name="Google Shape;2019;p57"/>
            <p:cNvGrpSpPr/>
            <p:nvPr/>
          </p:nvGrpSpPr>
          <p:grpSpPr>
            <a:xfrm>
              <a:off x="3831056" y="2816010"/>
              <a:ext cx="37378" cy="27612"/>
              <a:chOff x="3866750" y="2520350"/>
              <a:chExt cx="78475" cy="60700"/>
            </a:xfrm>
          </p:grpSpPr>
          <p:sp>
            <p:nvSpPr>
              <p:cNvPr id="2020" name="Google Shape;2020;p5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4" name="Google Shape;2024;p5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41" name="Google Shape;2041;p5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53" name="Google Shape;2053;p5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6" name="Google Shape;2066;p57"/>
            <p:cNvGrpSpPr/>
            <p:nvPr/>
          </p:nvGrpSpPr>
          <p:grpSpPr>
            <a:xfrm>
              <a:off x="3632736" y="3051591"/>
              <a:ext cx="63288" cy="45217"/>
              <a:chOff x="3450375" y="3038225"/>
              <a:chExt cx="132875" cy="99400"/>
            </a:xfrm>
          </p:grpSpPr>
          <p:sp>
            <p:nvSpPr>
              <p:cNvPr id="2067" name="Google Shape;2067;p5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9" name="Google Shape;2069;p5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78" name="Google Shape;2078;p5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88" name="Google Shape;2088;p5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94" name="Google Shape;2094;p5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57"/>
          <p:cNvGrpSpPr/>
          <p:nvPr/>
        </p:nvGrpSpPr>
        <p:grpSpPr>
          <a:xfrm>
            <a:off x="3554131" y="1233340"/>
            <a:ext cx="2078182" cy="1366558"/>
            <a:chOff x="235800" y="830650"/>
            <a:chExt cx="6978450" cy="4588844"/>
          </a:xfrm>
        </p:grpSpPr>
        <p:sp>
          <p:nvSpPr>
            <p:cNvPr id="2105" name="Google Shape;2105;p5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57"/>
          <p:cNvGrpSpPr/>
          <p:nvPr/>
        </p:nvGrpSpPr>
        <p:grpSpPr>
          <a:xfrm>
            <a:off x="742628" y="3064442"/>
            <a:ext cx="2622876" cy="1333540"/>
            <a:chOff x="238125" y="1038125"/>
            <a:chExt cx="7146800" cy="3633625"/>
          </a:xfrm>
        </p:grpSpPr>
        <p:sp>
          <p:nvSpPr>
            <p:cNvPr id="2112" name="Google Shape;2112;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57"/>
          <p:cNvGrpSpPr/>
          <p:nvPr/>
        </p:nvGrpSpPr>
        <p:grpSpPr>
          <a:xfrm>
            <a:off x="5857556" y="1206552"/>
            <a:ext cx="2590840" cy="1380235"/>
            <a:chOff x="233350" y="949250"/>
            <a:chExt cx="7137300" cy="3802300"/>
          </a:xfrm>
        </p:grpSpPr>
        <p:sp>
          <p:nvSpPr>
            <p:cNvPr id="3685" name="Google Shape;3685;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57"/>
          <p:cNvGrpSpPr/>
          <p:nvPr/>
        </p:nvGrpSpPr>
        <p:grpSpPr>
          <a:xfrm>
            <a:off x="7671985" y="3251325"/>
            <a:ext cx="104231" cy="320340"/>
            <a:chOff x="7564426" y="3224343"/>
            <a:chExt cx="119985" cy="368801"/>
          </a:xfrm>
        </p:grpSpPr>
        <p:sp>
          <p:nvSpPr>
            <p:cNvPr id="3737" name="Google Shape;3737;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57"/>
          <p:cNvGrpSpPr/>
          <p:nvPr/>
        </p:nvGrpSpPr>
        <p:grpSpPr>
          <a:xfrm>
            <a:off x="7371473" y="3245427"/>
            <a:ext cx="189489" cy="332132"/>
            <a:chOff x="8370831" y="3202002"/>
            <a:chExt cx="218129" cy="382376"/>
          </a:xfrm>
        </p:grpSpPr>
        <p:sp>
          <p:nvSpPr>
            <p:cNvPr id="3740" name="Google Shape;3740;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57"/>
          <p:cNvGrpSpPr/>
          <p:nvPr/>
        </p:nvGrpSpPr>
        <p:grpSpPr>
          <a:xfrm>
            <a:off x="8094863" y="3656559"/>
            <a:ext cx="309429" cy="267000"/>
            <a:chOff x="6742064" y="3750480"/>
            <a:chExt cx="399315" cy="344560"/>
          </a:xfrm>
        </p:grpSpPr>
        <p:sp>
          <p:nvSpPr>
            <p:cNvPr id="3743" name="Google Shape;3743;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57"/>
          <p:cNvGrpSpPr/>
          <p:nvPr/>
        </p:nvGrpSpPr>
        <p:grpSpPr>
          <a:xfrm>
            <a:off x="7633882" y="4007606"/>
            <a:ext cx="180437" cy="281608"/>
            <a:chOff x="7248525" y="3739696"/>
            <a:chExt cx="230531" cy="359790"/>
          </a:xfrm>
        </p:grpSpPr>
        <p:sp>
          <p:nvSpPr>
            <p:cNvPr id="3746" name="Google Shape;3746;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57"/>
          <p:cNvGrpSpPr/>
          <p:nvPr/>
        </p:nvGrpSpPr>
        <p:grpSpPr>
          <a:xfrm>
            <a:off x="7879801" y="3650830"/>
            <a:ext cx="162896" cy="278710"/>
            <a:chOff x="7601242" y="3729267"/>
            <a:chExt cx="222566" cy="380803"/>
          </a:xfrm>
        </p:grpSpPr>
        <p:sp>
          <p:nvSpPr>
            <p:cNvPr id="3749" name="Google Shape;3749;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1" name="Google Shape;3751;p5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2" name="Google Shape;3752;p57"/>
          <p:cNvGrpSpPr/>
          <p:nvPr/>
        </p:nvGrpSpPr>
        <p:grpSpPr>
          <a:xfrm>
            <a:off x="7369446" y="3651971"/>
            <a:ext cx="193543" cy="275990"/>
            <a:chOff x="8304647" y="3738687"/>
            <a:chExt cx="225076" cy="320956"/>
          </a:xfrm>
        </p:grpSpPr>
        <p:sp>
          <p:nvSpPr>
            <p:cNvPr id="3753" name="Google Shape;3753;p5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6" name="Google Shape;3756;p57"/>
          <p:cNvGrpSpPr/>
          <p:nvPr/>
        </p:nvGrpSpPr>
        <p:grpSpPr>
          <a:xfrm>
            <a:off x="7641939" y="3651971"/>
            <a:ext cx="178492" cy="275990"/>
            <a:chOff x="8615101" y="3738687"/>
            <a:chExt cx="207573" cy="320956"/>
          </a:xfrm>
        </p:grpSpPr>
        <p:sp>
          <p:nvSpPr>
            <p:cNvPr id="3757" name="Google Shape;3757;p5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0" name="Google Shape;3760;p5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1" name="Google Shape;3761;p57"/>
          <p:cNvGrpSpPr/>
          <p:nvPr/>
        </p:nvGrpSpPr>
        <p:grpSpPr>
          <a:xfrm>
            <a:off x="6036644" y="3773459"/>
            <a:ext cx="557670" cy="511283"/>
            <a:chOff x="6015419" y="3716859"/>
            <a:chExt cx="557671" cy="511283"/>
          </a:xfrm>
        </p:grpSpPr>
        <p:sp>
          <p:nvSpPr>
            <p:cNvPr id="3762" name="Google Shape;3762;p5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3" name="Google Shape;3763;p57"/>
            <p:cNvGrpSpPr/>
            <p:nvPr/>
          </p:nvGrpSpPr>
          <p:grpSpPr>
            <a:xfrm>
              <a:off x="6036094" y="3716980"/>
              <a:ext cx="529860" cy="510468"/>
              <a:chOff x="6036094" y="3716980"/>
              <a:chExt cx="529860" cy="510468"/>
            </a:xfrm>
          </p:grpSpPr>
          <p:sp>
            <p:nvSpPr>
              <p:cNvPr id="3764" name="Google Shape;3764;p5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4" name="Google Shape;3774;p57"/>
          <p:cNvGrpSpPr/>
          <p:nvPr/>
        </p:nvGrpSpPr>
        <p:grpSpPr>
          <a:xfrm>
            <a:off x="6665529" y="3130228"/>
            <a:ext cx="576302" cy="511871"/>
            <a:chOff x="6644304" y="3073628"/>
            <a:chExt cx="576302" cy="511871"/>
          </a:xfrm>
        </p:grpSpPr>
        <p:sp>
          <p:nvSpPr>
            <p:cNvPr id="3775" name="Google Shape;3775;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6" name="Google Shape;3776;p57"/>
            <p:cNvGrpSpPr/>
            <p:nvPr/>
          </p:nvGrpSpPr>
          <p:grpSpPr>
            <a:xfrm>
              <a:off x="6712169" y="3085440"/>
              <a:ext cx="481622" cy="494913"/>
              <a:chOff x="6712169" y="3085440"/>
              <a:chExt cx="481622" cy="494913"/>
            </a:xfrm>
          </p:grpSpPr>
          <p:sp>
            <p:nvSpPr>
              <p:cNvPr id="3777" name="Google Shape;3777;p5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2" name="Google Shape;3782;p5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5" name="Google Shape;3785;p5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6" name="Google Shape;3786;p57"/>
          <p:cNvGrpSpPr/>
          <p:nvPr/>
        </p:nvGrpSpPr>
        <p:grpSpPr>
          <a:xfrm>
            <a:off x="6673379" y="3773223"/>
            <a:ext cx="560631" cy="511352"/>
            <a:chOff x="6652154" y="3716623"/>
            <a:chExt cx="560631" cy="511352"/>
          </a:xfrm>
        </p:grpSpPr>
        <p:sp>
          <p:nvSpPr>
            <p:cNvPr id="3787" name="Google Shape;3787;p5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8" name="Google Shape;3788;p57"/>
            <p:cNvGrpSpPr/>
            <p:nvPr/>
          </p:nvGrpSpPr>
          <p:grpSpPr>
            <a:xfrm>
              <a:off x="6669657" y="3716715"/>
              <a:ext cx="466779" cy="464290"/>
              <a:chOff x="6669657" y="3716715"/>
              <a:chExt cx="466779" cy="464290"/>
            </a:xfrm>
          </p:grpSpPr>
          <p:sp>
            <p:nvSpPr>
              <p:cNvPr id="3789" name="Google Shape;3789;p5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2" name="Google Shape;3802;p57"/>
          <p:cNvGrpSpPr/>
          <p:nvPr/>
        </p:nvGrpSpPr>
        <p:grpSpPr>
          <a:xfrm>
            <a:off x="7867470" y="4054631"/>
            <a:ext cx="187557" cy="187557"/>
            <a:chOff x="8565775" y="671075"/>
            <a:chExt cx="441000" cy="441000"/>
          </a:xfrm>
        </p:grpSpPr>
        <p:sp>
          <p:nvSpPr>
            <p:cNvPr id="3803" name="Google Shape;3803;p5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5" name="Google Shape;3805;p5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7" name="Google Shape;3807;p57"/>
          <p:cNvGrpSpPr/>
          <p:nvPr/>
        </p:nvGrpSpPr>
        <p:grpSpPr>
          <a:xfrm>
            <a:off x="6021325" y="3132850"/>
            <a:ext cx="587871" cy="512373"/>
            <a:chOff x="6000100" y="3076250"/>
            <a:chExt cx="587871" cy="512373"/>
          </a:xfrm>
        </p:grpSpPr>
        <p:sp>
          <p:nvSpPr>
            <p:cNvPr id="3808" name="Google Shape;3808;p5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9" name="Google Shape;3809;p57"/>
            <p:cNvGrpSpPr/>
            <p:nvPr/>
          </p:nvGrpSpPr>
          <p:grpSpPr>
            <a:xfrm>
              <a:off x="6031360" y="3076713"/>
              <a:ext cx="539107" cy="480965"/>
              <a:chOff x="6031360" y="3076713"/>
              <a:chExt cx="539107" cy="480965"/>
            </a:xfrm>
          </p:grpSpPr>
          <p:sp>
            <p:nvSpPr>
              <p:cNvPr id="3810" name="Google Shape;3810;p5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17" name="Google Shape;3817;p57"/>
          <p:cNvGrpSpPr/>
          <p:nvPr/>
        </p:nvGrpSpPr>
        <p:grpSpPr>
          <a:xfrm>
            <a:off x="3597785" y="3065882"/>
            <a:ext cx="2241344" cy="1330656"/>
            <a:chOff x="3597785" y="3065882"/>
            <a:chExt cx="2241344" cy="1330656"/>
          </a:xfrm>
        </p:grpSpPr>
        <p:grpSp>
          <p:nvGrpSpPr>
            <p:cNvPr id="3818" name="Google Shape;3818;p57"/>
            <p:cNvGrpSpPr/>
            <p:nvPr/>
          </p:nvGrpSpPr>
          <p:grpSpPr>
            <a:xfrm>
              <a:off x="5296908" y="3937355"/>
              <a:ext cx="143198" cy="32380"/>
              <a:chOff x="5296908" y="3937355"/>
              <a:chExt cx="143198" cy="32380"/>
            </a:xfrm>
          </p:grpSpPr>
          <p:sp>
            <p:nvSpPr>
              <p:cNvPr id="3819" name="Google Shape;3819;p5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0" name="Google Shape;3820;p57"/>
              <p:cNvGrpSpPr/>
              <p:nvPr/>
            </p:nvGrpSpPr>
            <p:grpSpPr>
              <a:xfrm>
                <a:off x="5402331" y="3937355"/>
                <a:ext cx="37776" cy="32380"/>
                <a:chOff x="5402331" y="3937355"/>
                <a:chExt cx="37776" cy="32380"/>
              </a:xfrm>
            </p:grpSpPr>
            <p:sp>
              <p:nvSpPr>
                <p:cNvPr id="3821" name="Google Shape;3821;p5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57"/>
              <p:cNvGrpSpPr/>
              <p:nvPr/>
            </p:nvGrpSpPr>
            <p:grpSpPr>
              <a:xfrm>
                <a:off x="5296908" y="3937355"/>
                <a:ext cx="37783" cy="32380"/>
                <a:chOff x="5296908" y="3937355"/>
                <a:chExt cx="37783" cy="32380"/>
              </a:xfrm>
            </p:grpSpPr>
            <p:sp>
              <p:nvSpPr>
                <p:cNvPr id="3824" name="Google Shape;3824;p5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6" name="Google Shape;3826;p57"/>
            <p:cNvGrpSpPr/>
            <p:nvPr/>
          </p:nvGrpSpPr>
          <p:grpSpPr>
            <a:xfrm>
              <a:off x="4724163" y="3119631"/>
              <a:ext cx="120838" cy="84218"/>
              <a:chOff x="4724163" y="3119631"/>
              <a:chExt cx="120838" cy="84218"/>
            </a:xfrm>
          </p:grpSpPr>
          <p:grpSp>
            <p:nvGrpSpPr>
              <p:cNvPr id="3827" name="Google Shape;3827;p57"/>
              <p:cNvGrpSpPr/>
              <p:nvPr/>
            </p:nvGrpSpPr>
            <p:grpSpPr>
              <a:xfrm>
                <a:off x="4746712" y="3132773"/>
                <a:ext cx="86869" cy="56424"/>
                <a:chOff x="4746712" y="3132773"/>
                <a:chExt cx="86869" cy="56424"/>
              </a:xfrm>
            </p:grpSpPr>
            <p:sp>
              <p:nvSpPr>
                <p:cNvPr id="3828" name="Google Shape;3828;p5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57"/>
              <p:cNvGrpSpPr/>
              <p:nvPr/>
            </p:nvGrpSpPr>
            <p:grpSpPr>
              <a:xfrm>
                <a:off x="4773634" y="3143336"/>
                <a:ext cx="37776" cy="32451"/>
                <a:chOff x="4773634" y="3143336"/>
                <a:chExt cx="37776" cy="32451"/>
              </a:xfrm>
            </p:grpSpPr>
            <p:sp>
              <p:nvSpPr>
                <p:cNvPr id="3831" name="Google Shape;3831;p5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57"/>
              <p:cNvGrpSpPr/>
              <p:nvPr/>
            </p:nvGrpSpPr>
            <p:grpSpPr>
              <a:xfrm>
                <a:off x="4724163" y="3131248"/>
                <a:ext cx="37776" cy="32459"/>
                <a:chOff x="4724163" y="3131248"/>
                <a:chExt cx="37776" cy="32459"/>
              </a:xfrm>
            </p:grpSpPr>
            <p:sp>
              <p:nvSpPr>
                <p:cNvPr id="3834" name="Google Shape;3834;p5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57"/>
              <p:cNvGrpSpPr/>
              <p:nvPr/>
            </p:nvGrpSpPr>
            <p:grpSpPr>
              <a:xfrm>
                <a:off x="4755081" y="3176054"/>
                <a:ext cx="32357" cy="27795"/>
                <a:chOff x="4755081" y="3176054"/>
                <a:chExt cx="32357" cy="27795"/>
              </a:xfrm>
            </p:grpSpPr>
            <p:sp>
              <p:nvSpPr>
                <p:cNvPr id="3837" name="Google Shape;3837;p5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57"/>
              <p:cNvGrpSpPr/>
              <p:nvPr/>
            </p:nvGrpSpPr>
            <p:grpSpPr>
              <a:xfrm>
                <a:off x="4812550" y="3119631"/>
                <a:ext cx="32451" cy="27803"/>
                <a:chOff x="4812550" y="3119631"/>
                <a:chExt cx="32451" cy="27803"/>
              </a:xfrm>
            </p:grpSpPr>
            <p:sp>
              <p:nvSpPr>
                <p:cNvPr id="3840" name="Google Shape;3840;p5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42" name="Google Shape;3842;p57"/>
            <p:cNvGrpSpPr/>
            <p:nvPr/>
          </p:nvGrpSpPr>
          <p:grpSpPr>
            <a:xfrm>
              <a:off x="5382826" y="4027197"/>
              <a:ext cx="268967" cy="250422"/>
              <a:chOff x="5382826" y="4027197"/>
              <a:chExt cx="268967" cy="250422"/>
            </a:xfrm>
          </p:grpSpPr>
          <p:grpSp>
            <p:nvGrpSpPr>
              <p:cNvPr id="3843" name="Google Shape;3843;p57"/>
              <p:cNvGrpSpPr/>
              <p:nvPr/>
            </p:nvGrpSpPr>
            <p:grpSpPr>
              <a:xfrm>
                <a:off x="5405280" y="4042510"/>
                <a:ext cx="237570" cy="218647"/>
                <a:chOff x="5405280" y="4042510"/>
                <a:chExt cx="237570" cy="218647"/>
              </a:xfrm>
            </p:grpSpPr>
            <p:sp>
              <p:nvSpPr>
                <p:cNvPr id="3844" name="Google Shape;3844;p5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0" name="Google Shape;3850;p57"/>
              <p:cNvGrpSpPr/>
              <p:nvPr/>
            </p:nvGrpSpPr>
            <p:grpSpPr>
              <a:xfrm>
                <a:off x="5382826" y="4125549"/>
                <a:ext cx="37776" cy="32380"/>
                <a:chOff x="5382826" y="4125549"/>
                <a:chExt cx="37776" cy="32380"/>
              </a:xfrm>
            </p:grpSpPr>
            <p:sp>
              <p:nvSpPr>
                <p:cNvPr id="3851" name="Google Shape;3851;p5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57"/>
              <p:cNvGrpSpPr/>
              <p:nvPr/>
            </p:nvGrpSpPr>
            <p:grpSpPr>
              <a:xfrm>
                <a:off x="5475680" y="4195587"/>
                <a:ext cx="37783" cy="32364"/>
                <a:chOff x="5475680" y="4195587"/>
                <a:chExt cx="37783" cy="32364"/>
              </a:xfrm>
            </p:grpSpPr>
            <p:sp>
              <p:nvSpPr>
                <p:cNvPr id="3854" name="Google Shape;3854;p5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57"/>
              <p:cNvGrpSpPr/>
              <p:nvPr/>
            </p:nvGrpSpPr>
            <p:grpSpPr>
              <a:xfrm>
                <a:off x="5532575" y="4027197"/>
                <a:ext cx="33308" cy="32262"/>
                <a:chOff x="5532575" y="4027197"/>
                <a:chExt cx="33308" cy="32262"/>
              </a:xfrm>
            </p:grpSpPr>
            <p:sp>
              <p:nvSpPr>
                <p:cNvPr id="3857" name="Google Shape;3857;p5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57"/>
              <p:cNvGrpSpPr/>
              <p:nvPr/>
            </p:nvGrpSpPr>
            <p:grpSpPr>
              <a:xfrm>
                <a:off x="5590706" y="4245348"/>
                <a:ext cx="33497" cy="32270"/>
                <a:chOff x="5590706" y="4245348"/>
                <a:chExt cx="33497" cy="32270"/>
              </a:xfrm>
            </p:grpSpPr>
            <p:sp>
              <p:nvSpPr>
                <p:cNvPr id="3860" name="Google Shape;3860;p5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2" name="Google Shape;3862;p57"/>
              <p:cNvGrpSpPr/>
              <p:nvPr/>
            </p:nvGrpSpPr>
            <p:grpSpPr>
              <a:xfrm>
                <a:off x="5618681" y="4109677"/>
                <a:ext cx="33112" cy="32357"/>
                <a:chOff x="5618681" y="4109677"/>
                <a:chExt cx="33112" cy="32357"/>
              </a:xfrm>
            </p:grpSpPr>
            <p:sp>
              <p:nvSpPr>
                <p:cNvPr id="3863" name="Google Shape;3863;p5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57"/>
              <p:cNvGrpSpPr/>
              <p:nvPr/>
            </p:nvGrpSpPr>
            <p:grpSpPr>
              <a:xfrm>
                <a:off x="5479298" y="4128262"/>
                <a:ext cx="31405" cy="26906"/>
                <a:chOff x="5479298" y="4128262"/>
                <a:chExt cx="31405" cy="26906"/>
              </a:xfrm>
            </p:grpSpPr>
            <p:sp>
              <p:nvSpPr>
                <p:cNvPr id="3866" name="Google Shape;3866;p5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8" name="Google Shape;3868;p57"/>
              <p:cNvGrpSpPr/>
              <p:nvPr/>
            </p:nvGrpSpPr>
            <p:grpSpPr>
              <a:xfrm>
                <a:off x="5582903" y="4180116"/>
                <a:ext cx="31499" cy="26898"/>
                <a:chOff x="5582903" y="4180116"/>
                <a:chExt cx="31499" cy="26898"/>
              </a:xfrm>
            </p:grpSpPr>
            <p:sp>
              <p:nvSpPr>
                <p:cNvPr id="3869" name="Google Shape;3869;p5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71" name="Google Shape;3871;p57"/>
            <p:cNvGrpSpPr/>
            <p:nvPr/>
          </p:nvGrpSpPr>
          <p:grpSpPr>
            <a:xfrm>
              <a:off x="3977681" y="3230323"/>
              <a:ext cx="94584" cy="84085"/>
              <a:chOff x="3977681" y="3230323"/>
              <a:chExt cx="94584" cy="84085"/>
            </a:xfrm>
          </p:grpSpPr>
          <p:grpSp>
            <p:nvGrpSpPr>
              <p:cNvPr id="3872" name="Google Shape;3872;p57"/>
              <p:cNvGrpSpPr/>
              <p:nvPr/>
            </p:nvGrpSpPr>
            <p:grpSpPr>
              <a:xfrm>
                <a:off x="4000135" y="3243041"/>
                <a:ext cx="59570" cy="57186"/>
                <a:chOff x="4000135" y="3243041"/>
                <a:chExt cx="59570" cy="57186"/>
              </a:xfrm>
            </p:grpSpPr>
            <p:sp>
              <p:nvSpPr>
                <p:cNvPr id="3873" name="Google Shape;3873;p5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57"/>
              <p:cNvGrpSpPr/>
              <p:nvPr/>
            </p:nvGrpSpPr>
            <p:grpSpPr>
              <a:xfrm>
                <a:off x="3977681" y="3245872"/>
                <a:ext cx="37783" cy="32380"/>
                <a:chOff x="3977681" y="3245872"/>
                <a:chExt cx="37783" cy="32380"/>
              </a:xfrm>
            </p:grpSpPr>
            <p:sp>
              <p:nvSpPr>
                <p:cNvPr id="3877" name="Google Shape;3877;p5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7"/>
              <p:cNvGrpSpPr/>
              <p:nvPr/>
            </p:nvGrpSpPr>
            <p:grpSpPr>
              <a:xfrm>
                <a:off x="4040860" y="3262672"/>
                <a:ext cx="31405" cy="27001"/>
                <a:chOff x="4040860" y="3262672"/>
                <a:chExt cx="31405" cy="27001"/>
              </a:xfrm>
            </p:grpSpPr>
            <p:sp>
              <p:nvSpPr>
                <p:cNvPr id="3880" name="Google Shape;3880;p5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7"/>
              <p:cNvGrpSpPr/>
              <p:nvPr/>
            </p:nvGrpSpPr>
            <p:grpSpPr>
              <a:xfrm>
                <a:off x="4021072" y="3230323"/>
                <a:ext cx="31397" cy="26906"/>
                <a:chOff x="4021072" y="3230323"/>
                <a:chExt cx="31397" cy="26906"/>
              </a:xfrm>
            </p:grpSpPr>
            <p:sp>
              <p:nvSpPr>
                <p:cNvPr id="3883" name="Google Shape;3883;p5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57"/>
              <p:cNvGrpSpPr/>
              <p:nvPr/>
            </p:nvGrpSpPr>
            <p:grpSpPr>
              <a:xfrm>
                <a:off x="4001472" y="3287462"/>
                <a:ext cx="31499" cy="26945"/>
                <a:chOff x="4001472" y="3287462"/>
                <a:chExt cx="31499" cy="26945"/>
              </a:xfrm>
            </p:grpSpPr>
            <p:sp>
              <p:nvSpPr>
                <p:cNvPr id="3886" name="Google Shape;3886;p5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88" name="Google Shape;3888;p57"/>
            <p:cNvGrpSpPr/>
            <p:nvPr/>
          </p:nvGrpSpPr>
          <p:grpSpPr>
            <a:xfrm>
              <a:off x="4084715" y="3258865"/>
              <a:ext cx="184961" cy="137268"/>
              <a:chOff x="4084715" y="3258865"/>
              <a:chExt cx="184961" cy="137268"/>
            </a:xfrm>
          </p:grpSpPr>
          <p:grpSp>
            <p:nvGrpSpPr>
              <p:cNvPr id="3889" name="Google Shape;3889;p57"/>
              <p:cNvGrpSpPr/>
              <p:nvPr/>
            </p:nvGrpSpPr>
            <p:grpSpPr>
              <a:xfrm>
                <a:off x="4107453" y="3271583"/>
                <a:ext cx="153470" cy="110275"/>
                <a:chOff x="4107453" y="3271583"/>
                <a:chExt cx="153470" cy="110275"/>
              </a:xfrm>
            </p:grpSpPr>
            <p:sp>
              <p:nvSpPr>
                <p:cNvPr id="3890" name="Google Shape;3890;p5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4" name="Google Shape;3894;p57"/>
              <p:cNvGrpSpPr/>
              <p:nvPr/>
            </p:nvGrpSpPr>
            <p:grpSpPr>
              <a:xfrm>
                <a:off x="4136947" y="3258865"/>
                <a:ext cx="31499" cy="27001"/>
                <a:chOff x="4136947" y="3258865"/>
                <a:chExt cx="31499" cy="27001"/>
              </a:xfrm>
            </p:grpSpPr>
            <p:sp>
              <p:nvSpPr>
                <p:cNvPr id="3895" name="Google Shape;3895;p5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7" name="Google Shape;3897;p57"/>
              <p:cNvGrpSpPr/>
              <p:nvPr/>
            </p:nvGrpSpPr>
            <p:grpSpPr>
              <a:xfrm>
                <a:off x="4084715" y="3266478"/>
                <a:ext cx="31468" cy="26898"/>
                <a:chOff x="4084715" y="3266478"/>
                <a:chExt cx="31468" cy="26898"/>
              </a:xfrm>
            </p:grpSpPr>
            <p:sp>
              <p:nvSpPr>
                <p:cNvPr id="3898" name="Google Shape;3898;p5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57"/>
              <p:cNvGrpSpPr/>
              <p:nvPr/>
            </p:nvGrpSpPr>
            <p:grpSpPr>
              <a:xfrm>
                <a:off x="4159213" y="3279849"/>
                <a:ext cx="31405" cy="26945"/>
                <a:chOff x="4159213" y="3279849"/>
                <a:chExt cx="31405" cy="26945"/>
              </a:xfrm>
            </p:grpSpPr>
            <p:sp>
              <p:nvSpPr>
                <p:cNvPr id="3901" name="Google Shape;3901;p5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57"/>
              <p:cNvGrpSpPr/>
              <p:nvPr/>
            </p:nvGrpSpPr>
            <p:grpSpPr>
              <a:xfrm>
                <a:off x="4201550" y="3266502"/>
                <a:ext cx="31405" cy="26883"/>
                <a:chOff x="4201550" y="3266502"/>
                <a:chExt cx="31405" cy="26883"/>
              </a:xfrm>
            </p:grpSpPr>
            <p:sp>
              <p:nvSpPr>
                <p:cNvPr id="3904" name="Google Shape;3904;p5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57"/>
              <p:cNvGrpSpPr/>
              <p:nvPr/>
            </p:nvGrpSpPr>
            <p:grpSpPr>
              <a:xfrm>
                <a:off x="4201550" y="3338278"/>
                <a:ext cx="31405" cy="26930"/>
                <a:chOff x="4201550" y="3338278"/>
                <a:chExt cx="31405" cy="26930"/>
              </a:xfrm>
            </p:grpSpPr>
            <p:sp>
              <p:nvSpPr>
                <p:cNvPr id="3907" name="Google Shape;3907;p5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9" name="Google Shape;3909;p57"/>
              <p:cNvGrpSpPr/>
              <p:nvPr/>
            </p:nvGrpSpPr>
            <p:grpSpPr>
              <a:xfrm>
                <a:off x="4238272" y="3369132"/>
                <a:ext cx="31405" cy="27001"/>
                <a:chOff x="4238272" y="3369132"/>
                <a:chExt cx="31405" cy="27001"/>
              </a:xfrm>
            </p:grpSpPr>
            <p:sp>
              <p:nvSpPr>
                <p:cNvPr id="3910" name="Google Shape;3910;p5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12" name="Google Shape;3912;p57"/>
            <p:cNvGrpSpPr/>
            <p:nvPr/>
          </p:nvGrpSpPr>
          <p:grpSpPr>
            <a:xfrm>
              <a:off x="4068639" y="3200169"/>
              <a:ext cx="77643" cy="37272"/>
              <a:chOff x="4068639" y="3200169"/>
              <a:chExt cx="77643" cy="37272"/>
            </a:xfrm>
          </p:grpSpPr>
          <p:sp>
            <p:nvSpPr>
              <p:cNvPr id="3913" name="Google Shape;3913;p5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4" name="Google Shape;3914;p57"/>
              <p:cNvGrpSpPr/>
              <p:nvPr/>
            </p:nvGrpSpPr>
            <p:grpSpPr>
              <a:xfrm>
                <a:off x="4114878" y="3200169"/>
                <a:ext cx="31405" cy="26993"/>
                <a:chOff x="4114878" y="3200169"/>
                <a:chExt cx="31405" cy="26993"/>
              </a:xfrm>
            </p:grpSpPr>
            <p:sp>
              <p:nvSpPr>
                <p:cNvPr id="3915" name="Google Shape;3915;p5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57"/>
              <p:cNvGrpSpPr/>
              <p:nvPr/>
            </p:nvGrpSpPr>
            <p:grpSpPr>
              <a:xfrm>
                <a:off x="4068639" y="3210535"/>
                <a:ext cx="31499" cy="26906"/>
                <a:chOff x="4068639" y="3210535"/>
                <a:chExt cx="31499" cy="26906"/>
              </a:xfrm>
            </p:grpSpPr>
            <p:sp>
              <p:nvSpPr>
                <p:cNvPr id="3918" name="Google Shape;3918;p5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0" name="Google Shape;3920;p57"/>
            <p:cNvGrpSpPr/>
            <p:nvPr/>
          </p:nvGrpSpPr>
          <p:grpSpPr>
            <a:xfrm>
              <a:off x="3869702" y="3066935"/>
              <a:ext cx="382664" cy="190294"/>
              <a:chOff x="3869702" y="3066935"/>
              <a:chExt cx="382664" cy="190294"/>
            </a:xfrm>
          </p:grpSpPr>
          <p:grpSp>
            <p:nvGrpSpPr>
              <p:cNvPr id="3921" name="Google Shape;3921;p57"/>
              <p:cNvGrpSpPr/>
              <p:nvPr/>
            </p:nvGrpSpPr>
            <p:grpSpPr>
              <a:xfrm>
                <a:off x="3888633" y="3082351"/>
                <a:ext cx="351172" cy="160698"/>
                <a:chOff x="3888633" y="3082351"/>
                <a:chExt cx="351172" cy="160698"/>
              </a:xfrm>
            </p:grpSpPr>
            <p:sp>
              <p:nvSpPr>
                <p:cNvPr id="3922" name="Google Shape;3922;p5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57"/>
              <p:cNvGrpSpPr/>
              <p:nvPr/>
            </p:nvGrpSpPr>
            <p:grpSpPr>
              <a:xfrm>
                <a:off x="4143703" y="3066935"/>
                <a:ext cx="37783" cy="32357"/>
                <a:chOff x="4143703" y="3066935"/>
                <a:chExt cx="37783" cy="32357"/>
              </a:xfrm>
            </p:grpSpPr>
            <p:sp>
              <p:nvSpPr>
                <p:cNvPr id="3929" name="Google Shape;3929;p5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1" name="Google Shape;3931;p57"/>
              <p:cNvGrpSpPr/>
              <p:nvPr/>
            </p:nvGrpSpPr>
            <p:grpSpPr>
              <a:xfrm>
                <a:off x="4044565" y="3103563"/>
                <a:ext cx="37783" cy="32451"/>
                <a:chOff x="4044565" y="3103563"/>
                <a:chExt cx="37783" cy="32451"/>
              </a:xfrm>
            </p:grpSpPr>
            <p:sp>
              <p:nvSpPr>
                <p:cNvPr id="3932" name="Google Shape;3932;p5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57"/>
              <p:cNvGrpSpPr/>
              <p:nvPr/>
            </p:nvGrpSpPr>
            <p:grpSpPr>
              <a:xfrm>
                <a:off x="4017454" y="3188237"/>
                <a:ext cx="37776" cy="32357"/>
                <a:chOff x="4017454" y="3188237"/>
                <a:chExt cx="37776" cy="32357"/>
              </a:xfrm>
            </p:grpSpPr>
            <p:sp>
              <p:nvSpPr>
                <p:cNvPr id="3935" name="Google Shape;3935;p5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7" name="Google Shape;3937;p57"/>
              <p:cNvGrpSpPr/>
              <p:nvPr/>
            </p:nvGrpSpPr>
            <p:grpSpPr>
              <a:xfrm>
                <a:off x="3921548" y="3157509"/>
                <a:ext cx="37783" cy="32357"/>
                <a:chOff x="3921548" y="3157509"/>
                <a:chExt cx="37783" cy="32357"/>
              </a:xfrm>
            </p:grpSpPr>
            <p:sp>
              <p:nvSpPr>
                <p:cNvPr id="3938" name="Google Shape;3938;p5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0" name="Google Shape;3940;p57"/>
              <p:cNvGrpSpPr/>
              <p:nvPr/>
            </p:nvGrpSpPr>
            <p:grpSpPr>
              <a:xfrm>
                <a:off x="3939056" y="3211620"/>
                <a:ext cx="37783" cy="32380"/>
                <a:chOff x="3939056" y="3211620"/>
                <a:chExt cx="37783" cy="32380"/>
              </a:xfrm>
            </p:grpSpPr>
            <p:sp>
              <p:nvSpPr>
                <p:cNvPr id="3941" name="Google Shape;3941;p5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57"/>
              <p:cNvGrpSpPr/>
              <p:nvPr/>
            </p:nvGrpSpPr>
            <p:grpSpPr>
              <a:xfrm>
                <a:off x="4176240" y="3136965"/>
                <a:ext cx="31405" cy="26930"/>
                <a:chOff x="4176240" y="3136965"/>
                <a:chExt cx="31405" cy="26930"/>
              </a:xfrm>
            </p:grpSpPr>
            <p:sp>
              <p:nvSpPr>
                <p:cNvPr id="3944" name="Google Shape;3944;p5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6" name="Google Shape;3946;p57"/>
              <p:cNvGrpSpPr/>
              <p:nvPr/>
            </p:nvGrpSpPr>
            <p:grpSpPr>
              <a:xfrm>
                <a:off x="4133148" y="3152593"/>
                <a:ext cx="31499" cy="27001"/>
                <a:chOff x="4133148" y="3152593"/>
                <a:chExt cx="31499" cy="27001"/>
              </a:xfrm>
            </p:grpSpPr>
            <p:sp>
              <p:nvSpPr>
                <p:cNvPr id="3947" name="Google Shape;3947;p5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57"/>
              <p:cNvGrpSpPr/>
              <p:nvPr/>
            </p:nvGrpSpPr>
            <p:grpSpPr>
              <a:xfrm>
                <a:off x="4220866" y="3073534"/>
                <a:ext cx="31499" cy="26898"/>
                <a:chOff x="4220866" y="3073534"/>
                <a:chExt cx="31499" cy="26898"/>
              </a:xfrm>
            </p:grpSpPr>
            <p:sp>
              <p:nvSpPr>
                <p:cNvPr id="3950" name="Google Shape;3950;p5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57"/>
              <p:cNvGrpSpPr/>
              <p:nvPr/>
            </p:nvGrpSpPr>
            <p:grpSpPr>
              <a:xfrm>
                <a:off x="3869702" y="3230323"/>
                <a:ext cx="31499" cy="26906"/>
                <a:chOff x="3869702" y="3230323"/>
                <a:chExt cx="31499" cy="26906"/>
              </a:xfrm>
            </p:grpSpPr>
            <p:sp>
              <p:nvSpPr>
                <p:cNvPr id="3953" name="Google Shape;3953;p5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5" name="Google Shape;3955;p57"/>
            <p:cNvGrpSpPr/>
            <p:nvPr/>
          </p:nvGrpSpPr>
          <p:grpSpPr>
            <a:xfrm>
              <a:off x="4271383" y="3065882"/>
              <a:ext cx="304556" cy="341663"/>
              <a:chOff x="4271383" y="3065882"/>
              <a:chExt cx="304556" cy="341663"/>
            </a:xfrm>
          </p:grpSpPr>
          <p:grpSp>
            <p:nvGrpSpPr>
              <p:cNvPr id="3956" name="Google Shape;3956;p57"/>
              <p:cNvGrpSpPr/>
              <p:nvPr/>
            </p:nvGrpSpPr>
            <p:grpSpPr>
              <a:xfrm>
                <a:off x="4293838" y="3078639"/>
                <a:ext cx="269353" cy="311973"/>
                <a:chOff x="4293838" y="3078639"/>
                <a:chExt cx="269353" cy="311973"/>
              </a:xfrm>
            </p:grpSpPr>
            <p:sp>
              <p:nvSpPr>
                <p:cNvPr id="3957" name="Google Shape;3957;p5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57"/>
              <p:cNvGrpSpPr/>
              <p:nvPr/>
            </p:nvGrpSpPr>
            <p:grpSpPr>
              <a:xfrm>
                <a:off x="4538164" y="3342061"/>
                <a:ext cx="37776" cy="32380"/>
                <a:chOff x="4538164" y="3342061"/>
                <a:chExt cx="37776" cy="32380"/>
              </a:xfrm>
            </p:grpSpPr>
            <p:sp>
              <p:nvSpPr>
                <p:cNvPr id="3975" name="Google Shape;3975;p5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57"/>
              <p:cNvGrpSpPr/>
              <p:nvPr/>
            </p:nvGrpSpPr>
            <p:grpSpPr>
              <a:xfrm>
                <a:off x="4271383" y="3194742"/>
                <a:ext cx="37783" cy="32420"/>
                <a:chOff x="4271383" y="3194742"/>
                <a:chExt cx="37783" cy="32420"/>
              </a:xfrm>
            </p:grpSpPr>
            <p:sp>
              <p:nvSpPr>
                <p:cNvPr id="3978" name="Google Shape;3978;p5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57"/>
              <p:cNvGrpSpPr/>
              <p:nvPr/>
            </p:nvGrpSpPr>
            <p:grpSpPr>
              <a:xfrm>
                <a:off x="4284416" y="3084058"/>
                <a:ext cx="37783" cy="32357"/>
                <a:chOff x="4284416" y="3084058"/>
                <a:chExt cx="37783" cy="32357"/>
              </a:xfrm>
            </p:grpSpPr>
            <p:sp>
              <p:nvSpPr>
                <p:cNvPr id="3981" name="Google Shape;3981;p5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57"/>
              <p:cNvGrpSpPr/>
              <p:nvPr/>
            </p:nvGrpSpPr>
            <p:grpSpPr>
              <a:xfrm>
                <a:off x="4478697" y="3297561"/>
                <a:ext cx="37776" cy="32451"/>
                <a:chOff x="4478697" y="3297561"/>
                <a:chExt cx="37776" cy="32451"/>
              </a:xfrm>
            </p:grpSpPr>
            <p:sp>
              <p:nvSpPr>
                <p:cNvPr id="3984" name="Google Shape;3984;p5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57"/>
              <p:cNvGrpSpPr/>
              <p:nvPr/>
            </p:nvGrpSpPr>
            <p:grpSpPr>
              <a:xfrm>
                <a:off x="4411813" y="3331711"/>
                <a:ext cx="37776" cy="32451"/>
                <a:chOff x="4411813" y="3331711"/>
                <a:chExt cx="37776" cy="32451"/>
              </a:xfrm>
            </p:grpSpPr>
            <p:sp>
              <p:nvSpPr>
                <p:cNvPr id="3987" name="Google Shape;3987;p5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57"/>
              <p:cNvGrpSpPr/>
              <p:nvPr/>
            </p:nvGrpSpPr>
            <p:grpSpPr>
              <a:xfrm>
                <a:off x="4337984" y="3375188"/>
                <a:ext cx="37776" cy="32357"/>
                <a:chOff x="4337984" y="3375188"/>
                <a:chExt cx="37776" cy="32357"/>
              </a:xfrm>
            </p:grpSpPr>
            <p:sp>
              <p:nvSpPr>
                <p:cNvPr id="3990" name="Google Shape;3990;p5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57"/>
              <p:cNvGrpSpPr/>
              <p:nvPr/>
            </p:nvGrpSpPr>
            <p:grpSpPr>
              <a:xfrm>
                <a:off x="4494867" y="3090530"/>
                <a:ext cx="37878" cy="32451"/>
                <a:chOff x="4494867" y="3090530"/>
                <a:chExt cx="37878" cy="32451"/>
              </a:xfrm>
            </p:grpSpPr>
            <p:sp>
              <p:nvSpPr>
                <p:cNvPr id="3993" name="Google Shape;3993;p5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7"/>
              <p:cNvGrpSpPr/>
              <p:nvPr/>
            </p:nvGrpSpPr>
            <p:grpSpPr>
              <a:xfrm>
                <a:off x="4525124" y="3207774"/>
                <a:ext cx="37783" cy="32420"/>
                <a:chOff x="4525124" y="3207774"/>
                <a:chExt cx="37783" cy="32420"/>
              </a:xfrm>
            </p:grpSpPr>
            <p:sp>
              <p:nvSpPr>
                <p:cNvPr id="3996" name="Google Shape;3996;p5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8" name="Google Shape;3998;p57"/>
              <p:cNvGrpSpPr/>
              <p:nvPr/>
            </p:nvGrpSpPr>
            <p:grpSpPr>
              <a:xfrm>
                <a:off x="4440544" y="3176479"/>
                <a:ext cx="31499" cy="26898"/>
                <a:chOff x="4440544" y="3176479"/>
                <a:chExt cx="31499" cy="26898"/>
              </a:xfrm>
            </p:grpSpPr>
            <p:sp>
              <p:nvSpPr>
                <p:cNvPr id="3999" name="Google Shape;3999;p5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57"/>
              <p:cNvGrpSpPr/>
              <p:nvPr/>
            </p:nvGrpSpPr>
            <p:grpSpPr>
              <a:xfrm>
                <a:off x="4350545" y="3156400"/>
                <a:ext cx="31405" cy="27001"/>
                <a:chOff x="4350545" y="3156400"/>
                <a:chExt cx="31405" cy="27001"/>
              </a:xfrm>
            </p:grpSpPr>
            <p:sp>
              <p:nvSpPr>
                <p:cNvPr id="4002" name="Google Shape;4002;p5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57"/>
              <p:cNvGrpSpPr/>
              <p:nvPr/>
            </p:nvGrpSpPr>
            <p:grpSpPr>
              <a:xfrm>
                <a:off x="4376703" y="3255058"/>
                <a:ext cx="31405" cy="27001"/>
                <a:chOff x="4376703" y="3255058"/>
                <a:chExt cx="31405" cy="27001"/>
              </a:xfrm>
            </p:grpSpPr>
            <p:sp>
              <p:nvSpPr>
                <p:cNvPr id="4005" name="Google Shape;4005;p5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57"/>
              <p:cNvGrpSpPr/>
              <p:nvPr/>
            </p:nvGrpSpPr>
            <p:grpSpPr>
              <a:xfrm>
                <a:off x="4331322" y="3283656"/>
                <a:ext cx="31405" cy="26945"/>
                <a:chOff x="4331322" y="3283656"/>
                <a:chExt cx="31405" cy="26945"/>
              </a:xfrm>
            </p:grpSpPr>
            <p:sp>
              <p:nvSpPr>
                <p:cNvPr id="4008" name="Google Shape;4008;p5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0" name="Google Shape;4010;p57"/>
              <p:cNvGrpSpPr/>
              <p:nvPr/>
            </p:nvGrpSpPr>
            <p:grpSpPr>
              <a:xfrm>
                <a:off x="4380510" y="3065882"/>
                <a:ext cx="31405" cy="26938"/>
                <a:chOff x="4380510" y="3065882"/>
                <a:chExt cx="31405" cy="26938"/>
              </a:xfrm>
            </p:grpSpPr>
            <p:sp>
              <p:nvSpPr>
                <p:cNvPr id="4011" name="Google Shape;4011;p5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3" name="Google Shape;4013;p57"/>
            <p:cNvGrpSpPr/>
            <p:nvPr/>
          </p:nvGrpSpPr>
          <p:grpSpPr>
            <a:xfrm>
              <a:off x="4558998" y="3188237"/>
              <a:ext cx="1280131" cy="1052746"/>
              <a:chOff x="4558998" y="3188237"/>
              <a:chExt cx="1280131" cy="1052746"/>
            </a:xfrm>
          </p:grpSpPr>
          <p:sp>
            <p:nvSpPr>
              <p:cNvPr id="4014" name="Google Shape;4014;p5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5" name="Google Shape;4015;p57"/>
              <p:cNvGrpSpPr/>
              <p:nvPr/>
            </p:nvGrpSpPr>
            <p:grpSpPr>
              <a:xfrm>
                <a:off x="4579164" y="3203653"/>
                <a:ext cx="1244833" cy="1020397"/>
                <a:chOff x="4579164" y="3203653"/>
                <a:chExt cx="1244833" cy="1020397"/>
              </a:xfrm>
            </p:grpSpPr>
            <p:sp>
              <p:nvSpPr>
                <p:cNvPr id="4016" name="Google Shape;4016;p5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8" name="Google Shape;4018;p57"/>
                <p:cNvGrpSpPr/>
                <p:nvPr/>
              </p:nvGrpSpPr>
              <p:grpSpPr>
                <a:xfrm>
                  <a:off x="4579164" y="3203653"/>
                  <a:ext cx="1244833" cy="1020397"/>
                  <a:chOff x="4579164" y="3203653"/>
                  <a:chExt cx="1244833" cy="1020397"/>
                </a:xfrm>
              </p:grpSpPr>
              <p:sp>
                <p:nvSpPr>
                  <p:cNvPr id="4019" name="Google Shape;4019;p5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1" name="Google Shape;4021;p57"/>
                  <p:cNvGrpSpPr/>
                  <p:nvPr/>
                </p:nvGrpSpPr>
                <p:grpSpPr>
                  <a:xfrm>
                    <a:off x="4579164" y="3203653"/>
                    <a:ext cx="1244833" cy="1020397"/>
                    <a:chOff x="4579164" y="3203653"/>
                    <a:chExt cx="1244833" cy="1020397"/>
                  </a:xfrm>
                </p:grpSpPr>
                <p:sp>
                  <p:nvSpPr>
                    <p:cNvPr id="4022" name="Google Shape;4022;p5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0" name="Google Shape;4030;p57"/>
                    <p:cNvGrpSpPr/>
                    <p:nvPr/>
                  </p:nvGrpSpPr>
                  <p:grpSpPr>
                    <a:xfrm>
                      <a:off x="4579164" y="3203653"/>
                      <a:ext cx="1244833" cy="1020397"/>
                      <a:chOff x="4579164" y="3203653"/>
                      <a:chExt cx="1244833" cy="1020397"/>
                    </a:xfrm>
                  </p:grpSpPr>
                  <p:sp>
                    <p:nvSpPr>
                      <p:cNvPr id="4031" name="Google Shape;4031;p5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5" name="Google Shape;4045;p57"/>
                      <p:cNvGrpSpPr/>
                      <p:nvPr/>
                    </p:nvGrpSpPr>
                    <p:grpSpPr>
                      <a:xfrm>
                        <a:off x="4579164" y="3203653"/>
                        <a:ext cx="1244833" cy="1020397"/>
                        <a:chOff x="4579164" y="3203653"/>
                        <a:chExt cx="1244833" cy="1020397"/>
                      </a:xfrm>
                    </p:grpSpPr>
                    <p:sp>
                      <p:nvSpPr>
                        <p:cNvPr id="4046" name="Google Shape;4046;p5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0" name="Google Shape;4070;p57"/>
                        <p:cNvGrpSpPr/>
                        <p:nvPr/>
                      </p:nvGrpSpPr>
                      <p:grpSpPr>
                        <a:xfrm>
                          <a:off x="4579164" y="3203653"/>
                          <a:ext cx="1244833" cy="1020397"/>
                          <a:chOff x="4579164" y="3203653"/>
                          <a:chExt cx="1244833" cy="1020397"/>
                        </a:xfrm>
                      </p:grpSpPr>
                      <p:sp>
                        <p:nvSpPr>
                          <p:cNvPr id="4071" name="Google Shape;4071;p5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57"/>
                          <p:cNvGrpSpPr/>
                          <p:nvPr/>
                        </p:nvGrpSpPr>
                        <p:grpSpPr>
                          <a:xfrm>
                            <a:off x="4579164" y="3203653"/>
                            <a:ext cx="1244833" cy="1020397"/>
                            <a:chOff x="4579164" y="3203653"/>
                            <a:chExt cx="1244833" cy="1020397"/>
                          </a:xfrm>
                        </p:grpSpPr>
                        <p:sp>
                          <p:nvSpPr>
                            <p:cNvPr id="4073" name="Google Shape;4073;p5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57"/>
                            <p:cNvGrpSpPr/>
                            <p:nvPr/>
                          </p:nvGrpSpPr>
                          <p:grpSpPr>
                            <a:xfrm>
                              <a:off x="4579164" y="3203653"/>
                              <a:ext cx="1244833" cy="1020397"/>
                              <a:chOff x="4579164" y="3203653"/>
                              <a:chExt cx="1244833" cy="1020397"/>
                            </a:xfrm>
                          </p:grpSpPr>
                          <p:sp>
                            <p:nvSpPr>
                              <p:cNvPr id="4081" name="Google Shape;4081;p5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4" name="Google Shape;4094;p57"/>
                              <p:cNvGrpSpPr/>
                              <p:nvPr/>
                            </p:nvGrpSpPr>
                            <p:grpSpPr>
                              <a:xfrm>
                                <a:off x="4579164" y="3203653"/>
                                <a:ext cx="1244833" cy="1020397"/>
                                <a:chOff x="4579164" y="3203653"/>
                                <a:chExt cx="1244833" cy="1020397"/>
                              </a:xfrm>
                            </p:grpSpPr>
                            <p:sp>
                              <p:nvSpPr>
                                <p:cNvPr id="4095" name="Google Shape;4095;p5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2" name="Google Shape;4102;p57"/>
                                <p:cNvGrpSpPr/>
                                <p:nvPr/>
                              </p:nvGrpSpPr>
                              <p:grpSpPr>
                                <a:xfrm>
                                  <a:off x="4579164" y="3203653"/>
                                  <a:ext cx="1244833" cy="1020397"/>
                                  <a:chOff x="4579164" y="3203653"/>
                                  <a:chExt cx="1244833" cy="1020397"/>
                                </a:xfrm>
                              </p:grpSpPr>
                              <p:sp>
                                <p:nvSpPr>
                                  <p:cNvPr id="4103" name="Google Shape;4103;p5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8" name="Google Shape;4108;p57"/>
                                  <p:cNvGrpSpPr/>
                                  <p:nvPr/>
                                </p:nvGrpSpPr>
                                <p:grpSpPr>
                                  <a:xfrm>
                                    <a:off x="4579164" y="3203653"/>
                                    <a:ext cx="1244833" cy="1020397"/>
                                    <a:chOff x="4579164" y="3203653"/>
                                    <a:chExt cx="1244833" cy="1020397"/>
                                  </a:xfrm>
                                </p:grpSpPr>
                                <p:sp>
                                  <p:nvSpPr>
                                    <p:cNvPr id="4109" name="Google Shape;4109;p5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113" name="Google Shape;4113;p5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16" name="Google Shape;4116;p5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117" name="Google Shape;4117;p57"/>
              <p:cNvGrpSpPr/>
              <p:nvPr/>
            </p:nvGrpSpPr>
            <p:grpSpPr>
              <a:xfrm>
                <a:off x="4595437" y="3598775"/>
                <a:ext cx="37776" cy="32451"/>
                <a:chOff x="4595437" y="3598775"/>
                <a:chExt cx="37776" cy="32451"/>
              </a:xfrm>
            </p:grpSpPr>
            <p:sp>
              <p:nvSpPr>
                <p:cNvPr id="4118" name="Google Shape;4118;p5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57"/>
              <p:cNvGrpSpPr/>
              <p:nvPr/>
            </p:nvGrpSpPr>
            <p:grpSpPr>
              <a:xfrm>
                <a:off x="4641864" y="3524443"/>
                <a:ext cx="37776" cy="32380"/>
                <a:chOff x="4641864" y="3524443"/>
                <a:chExt cx="37776" cy="32380"/>
              </a:xfrm>
            </p:grpSpPr>
            <p:sp>
              <p:nvSpPr>
                <p:cNvPr id="4121" name="Google Shape;4121;p5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3" name="Google Shape;4123;p57"/>
              <p:cNvGrpSpPr/>
              <p:nvPr/>
            </p:nvGrpSpPr>
            <p:grpSpPr>
              <a:xfrm>
                <a:off x="4648431" y="3893901"/>
                <a:ext cx="37776" cy="32357"/>
                <a:chOff x="4648431" y="3893901"/>
                <a:chExt cx="37776" cy="32357"/>
              </a:xfrm>
            </p:grpSpPr>
            <p:sp>
              <p:nvSpPr>
                <p:cNvPr id="4124" name="Google Shape;4124;p5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57"/>
              <p:cNvGrpSpPr/>
              <p:nvPr/>
            </p:nvGrpSpPr>
            <p:grpSpPr>
              <a:xfrm>
                <a:off x="4567752" y="3722908"/>
                <a:ext cx="37870" cy="32380"/>
                <a:chOff x="4567752" y="3722908"/>
                <a:chExt cx="37870" cy="32380"/>
              </a:xfrm>
            </p:grpSpPr>
            <p:sp>
              <p:nvSpPr>
                <p:cNvPr id="4127" name="Google Shape;4127;p5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57"/>
              <p:cNvGrpSpPr/>
              <p:nvPr/>
            </p:nvGrpSpPr>
            <p:grpSpPr>
              <a:xfrm>
                <a:off x="4617506" y="3652052"/>
                <a:ext cx="37783" cy="32357"/>
                <a:chOff x="4617506" y="3652052"/>
                <a:chExt cx="37783" cy="32357"/>
              </a:xfrm>
            </p:grpSpPr>
            <p:sp>
              <p:nvSpPr>
                <p:cNvPr id="4130" name="Google Shape;4130;p5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57"/>
              <p:cNvGrpSpPr/>
              <p:nvPr/>
            </p:nvGrpSpPr>
            <p:grpSpPr>
              <a:xfrm>
                <a:off x="4739005" y="3554149"/>
                <a:ext cx="37870" cy="32357"/>
                <a:chOff x="4739005" y="3554149"/>
                <a:chExt cx="37870" cy="32357"/>
              </a:xfrm>
            </p:grpSpPr>
            <p:sp>
              <p:nvSpPr>
                <p:cNvPr id="4133" name="Google Shape;4133;p5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57"/>
              <p:cNvGrpSpPr/>
              <p:nvPr/>
            </p:nvGrpSpPr>
            <p:grpSpPr>
              <a:xfrm>
                <a:off x="4806557" y="3630258"/>
                <a:ext cx="37776" cy="32364"/>
                <a:chOff x="4806557" y="3630258"/>
                <a:chExt cx="37776" cy="32364"/>
              </a:xfrm>
            </p:grpSpPr>
            <p:sp>
              <p:nvSpPr>
                <p:cNvPr id="4136" name="Google Shape;4136;p5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8" name="Google Shape;4138;p57"/>
              <p:cNvGrpSpPr/>
              <p:nvPr/>
            </p:nvGrpSpPr>
            <p:grpSpPr>
              <a:xfrm>
                <a:off x="4737007" y="4004357"/>
                <a:ext cx="37870" cy="32357"/>
                <a:chOff x="4737007" y="4004357"/>
                <a:chExt cx="37870" cy="32357"/>
              </a:xfrm>
            </p:grpSpPr>
            <p:sp>
              <p:nvSpPr>
                <p:cNvPr id="4139" name="Google Shape;4139;p5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57"/>
              <p:cNvGrpSpPr/>
              <p:nvPr/>
            </p:nvGrpSpPr>
            <p:grpSpPr>
              <a:xfrm>
                <a:off x="4773634" y="4208627"/>
                <a:ext cx="37776" cy="32357"/>
                <a:chOff x="4773634" y="4208627"/>
                <a:chExt cx="37776" cy="32357"/>
              </a:xfrm>
            </p:grpSpPr>
            <p:sp>
              <p:nvSpPr>
                <p:cNvPr id="4142" name="Google Shape;4142;p5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57"/>
              <p:cNvGrpSpPr/>
              <p:nvPr/>
            </p:nvGrpSpPr>
            <p:grpSpPr>
              <a:xfrm>
                <a:off x="4888282" y="4074764"/>
                <a:ext cx="37776" cy="32451"/>
                <a:chOff x="4888282" y="4074764"/>
                <a:chExt cx="37776" cy="32451"/>
              </a:xfrm>
            </p:grpSpPr>
            <p:sp>
              <p:nvSpPr>
                <p:cNvPr id="4145" name="Google Shape;4145;p5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57"/>
              <p:cNvGrpSpPr/>
              <p:nvPr/>
            </p:nvGrpSpPr>
            <p:grpSpPr>
              <a:xfrm>
                <a:off x="4901315" y="3804271"/>
                <a:ext cx="37776" cy="32364"/>
                <a:chOff x="4901315" y="3804271"/>
                <a:chExt cx="37776" cy="32364"/>
              </a:xfrm>
            </p:grpSpPr>
            <p:sp>
              <p:nvSpPr>
                <p:cNvPr id="4148" name="Google Shape;4148;p5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57"/>
              <p:cNvGrpSpPr/>
              <p:nvPr/>
            </p:nvGrpSpPr>
            <p:grpSpPr>
              <a:xfrm>
                <a:off x="4866394" y="3715035"/>
                <a:ext cx="37846" cy="32357"/>
                <a:chOff x="4866394" y="3715035"/>
                <a:chExt cx="37846" cy="32357"/>
              </a:xfrm>
            </p:grpSpPr>
            <p:sp>
              <p:nvSpPr>
                <p:cNvPr id="4151" name="Google Shape;4151;p5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57"/>
              <p:cNvGrpSpPr/>
              <p:nvPr/>
            </p:nvGrpSpPr>
            <p:grpSpPr>
              <a:xfrm>
                <a:off x="4979233" y="3839798"/>
                <a:ext cx="37878" cy="32420"/>
                <a:chOff x="4979233" y="3839798"/>
                <a:chExt cx="37878" cy="32420"/>
              </a:xfrm>
            </p:grpSpPr>
            <p:sp>
              <p:nvSpPr>
                <p:cNvPr id="4154" name="Google Shape;4154;p5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57"/>
              <p:cNvGrpSpPr/>
              <p:nvPr/>
            </p:nvGrpSpPr>
            <p:grpSpPr>
              <a:xfrm>
                <a:off x="4790662" y="3679147"/>
                <a:ext cx="37783" cy="32380"/>
                <a:chOff x="4790662" y="3679147"/>
                <a:chExt cx="37783" cy="32380"/>
              </a:xfrm>
            </p:grpSpPr>
            <p:sp>
              <p:nvSpPr>
                <p:cNvPr id="4157" name="Google Shape;4157;p5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7"/>
              <p:cNvGrpSpPr/>
              <p:nvPr/>
            </p:nvGrpSpPr>
            <p:grpSpPr>
              <a:xfrm>
                <a:off x="4857263" y="3557861"/>
                <a:ext cx="37776" cy="32357"/>
                <a:chOff x="4857263" y="3557861"/>
                <a:chExt cx="37776" cy="32357"/>
              </a:xfrm>
            </p:grpSpPr>
            <p:sp>
              <p:nvSpPr>
                <p:cNvPr id="4160" name="Google Shape;4160;p5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57"/>
              <p:cNvGrpSpPr/>
              <p:nvPr/>
            </p:nvGrpSpPr>
            <p:grpSpPr>
              <a:xfrm>
                <a:off x="4883902" y="3648033"/>
                <a:ext cx="37783" cy="32380"/>
                <a:chOff x="4883902" y="3648033"/>
                <a:chExt cx="37783" cy="32380"/>
              </a:xfrm>
            </p:grpSpPr>
            <p:sp>
              <p:nvSpPr>
                <p:cNvPr id="4163" name="Google Shape;4163;p5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57"/>
              <p:cNvGrpSpPr/>
              <p:nvPr/>
            </p:nvGrpSpPr>
            <p:grpSpPr>
              <a:xfrm>
                <a:off x="4907780" y="3347220"/>
                <a:ext cx="37878" cy="32357"/>
                <a:chOff x="4907780" y="3347220"/>
                <a:chExt cx="37878" cy="32357"/>
              </a:xfrm>
            </p:grpSpPr>
            <p:sp>
              <p:nvSpPr>
                <p:cNvPr id="4166" name="Google Shape;4166;p5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57"/>
              <p:cNvGrpSpPr/>
              <p:nvPr/>
            </p:nvGrpSpPr>
            <p:grpSpPr>
              <a:xfrm>
                <a:off x="5065048" y="3738150"/>
                <a:ext cx="37783" cy="32364"/>
                <a:chOff x="5065048" y="3738150"/>
                <a:chExt cx="37783" cy="32364"/>
              </a:xfrm>
            </p:grpSpPr>
            <p:sp>
              <p:nvSpPr>
                <p:cNvPr id="4169" name="Google Shape;4169;p5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57"/>
              <p:cNvGrpSpPr/>
              <p:nvPr/>
            </p:nvGrpSpPr>
            <p:grpSpPr>
              <a:xfrm>
                <a:off x="5071616" y="3284615"/>
                <a:ext cx="37783" cy="32357"/>
                <a:chOff x="5071616" y="3284615"/>
                <a:chExt cx="37783" cy="32357"/>
              </a:xfrm>
            </p:grpSpPr>
            <p:sp>
              <p:nvSpPr>
                <p:cNvPr id="4172" name="Google Shape;4172;p5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57"/>
              <p:cNvGrpSpPr/>
              <p:nvPr/>
            </p:nvGrpSpPr>
            <p:grpSpPr>
              <a:xfrm>
                <a:off x="5389291" y="3759921"/>
                <a:ext cx="37783" cy="32380"/>
                <a:chOff x="5389291" y="3759921"/>
                <a:chExt cx="37783" cy="32380"/>
              </a:xfrm>
            </p:grpSpPr>
            <p:sp>
              <p:nvSpPr>
                <p:cNvPr id="4175" name="Google Shape;4175;p5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57"/>
              <p:cNvGrpSpPr/>
              <p:nvPr/>
            </p:nvGrpSpPr>
            <p:grpSpPr>
              <a:xfrm>
                <a:off x="5431534" y="3632932"/>
                <a:ext cx="37878" cy="32451"/>
                <a:chOff x="5431534" y="3632932"/>
                <a:chExt cx="37878" cy="32451"/>
              </a:xfrm>
            </p:grpSpPr>
            <p:sp>
              <p:nvSpPr>
                <p:cNvPr id="4178" name="Google Shape;4178;p5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57"/>
              <p:cNvGrpSpPr/>
              <p:nvPr/>
            </p:nvGrpSpPr>
            <p:grpSpPr>
              <a:xfrm>
                <a:off x="5540755" y="3544829"/>
                <a:ext cx="37783" cy="32357"/>
                <a:chOff x="5540755" y="3544829"/>
                <a:chExt cx="37783" cy="32357"/>
              </a:xfrm>
            </p:grpSpPr>
            <p:sp>
              <p:nvSpPr>
                <p:cNvPr id="4181" name="Google Shape;4181;p5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57"/>
              <p:cNvGrpSpPr/>
              <p:nvPr/>
            </p:nvGrpSpPr>
            <p:grpSpPr>
              <a:xfrm>
                <a:off x="5579293" y="3412107"/>
                <a:ext cx="37776" cy="32357"/>
                <a:chOff x="5579293" y="3412107"/>
                <a:chExt cx="37776" cy="32357"/>
              </a:xfrm>
            </p:grpSpPr>
            <p:sp>
              <p:nvSpPr>
                <p:cNvPr id="4184" name="Google Shape;4184;p5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57"/>
              <p:cNvGrpSpPr/>
              <p:nvPr/>
            </p:nvGrpSpPr>
            <p:grpSpPr>
              <a:xfrm>
                <a:off x="5801346" y="3284615"/>
                <a:ext cx="37783" cy="32357"/>
                <a:chOff x="5801346" y="3284615"/>
                <a:chExt cx="37783" cy="32357"/>
              </a:xfrm>
            </p:grpSpPr>
            <p:sp>
              <p:nvSpPr>
                <p:cNvPr id="4187" name="Google Shape;4187;p5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57"/>
              <p:cNvGrpSpPr/>
              <p:nvPr/>
            </p:nvGrpSpPr>
            <p:grpSpPr>
              <a:xfrm>
                <a:off x="5763578" y="3399067"/>
                <a:ext cx="37776" cy="32364"/>
                <a:chOff x="5763578" y="3399067"/>
                <a:chExt cx="37776" cy="32364"/>
              </a:xfrm>
            </p:grpSpPr>
            <p:sp>
              <p:nvSpPr>
                <p:cNvPr id="4190" name="Google Shape;4190;p5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7"/>
              <p:cNvGrpSpPr/>
              <p:nvPr/>
            </p:nvGrpSpPr>
            <p:grpSpPr>
              <a:xfrm>
                <a:off x="5395858" y="3230952"/>
                <a:ext cx="37776" cy="32364"/>
                <a:chOff x="5395858" y="3230952"/>
                <a:chExt cx="37776" cy="32364"/>
              </a:xfrm>
            </p:grpSpPr>
            <p:sp>
              <p:nvSpPr>
                <p:cNvPr id="4193" name="Google Shape;4193;p5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7"/>
              <p:cNvGrpSpPr/>
              <p:nvPr/>
            </p:nvGrpSpPr>
            <p:grpSpPr>
              <a:xfrm>
                <a:off x="5264088" y="3188237"/>
                <a:ext cx="37776" cy="32357"/>
                <a:chOff x="5264088" y="3188237"/>
                <a:chExt cx="37776" cy="32357"/>
              </a:xfrm>
            </p:grpSpPr>
            <p:sp>
              <p:nvSpPr>
                <p:cNvPr id="4196" name="Google Shape;4196;p5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57"/>
              <p:cNvGrpSpPr/>
              <p:nvPr/>
            </p:nvGrpSpPr>
            <p:grpSpPr>
              <a:xfrm>
                <a:off x="5585758" y="3237425"/>
                <a:ext cx="37878" cy="32357"/>
                <a:chOff x="5585758" y="3237425"/>
                <a:chExt cx="37878" cy="32357"/>
              </a:xfrm>
            </p:grpSpPr>
            <p:sp>
              <p:nvSpPr>
                <p:cNvPr id="4199" name="Google Shape;4199;p5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7"/>
              <p:cNvGrpSpPr/>
              <p:nvPr/>
            </p:nvGrpSpPr>
            <p:grpSpPr>
              <a:xfrm>
                <a:off x="4874196" y="3291088"/>
                <a:ext cx="37878" cy="32451"/>
                <a:chOff x="4874196" y="3291088"/>
                <a:chExt cx="37878" cy="32451"/>
              </a:xfrm>
            </p:grpSpPr>
            <p:sp>
              <p:nvSpPr>
                <p:cNvPr id="4202" name="Google Shape;4202;p5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4" name="Google Shape;4204;p57"/>
              <p:cNvGrpSpPr/>
              <p:nvPr/>
            </p:nvGrpSpPr>
            <p:grpSpPr>
              <a:xfrm>
                <a:off x="5197770" y="3785466"/>
                <a:ext cx="37783" cy="32427"/>
                <a:chOff x="5197770" y="3785466"/>
                <a:chExt cx="37783" cy="32427"/>
              </a:xfrm>
            </p:grpSpPr>
            <p:sp>
              <p:nvSpPr>
                <p:cNvPr id="4205" name="Google Shape;4205;p5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57"/>
              <p:cNvGrpSpPr/>
              <p:nvPr/>
            </p:nvGrpSpPr>
            <p:grpSpPr>
              <a:xfrm>
                <a:off x="5177699" y="3492117"/>
                <a:ext cx="37776" cy="32357"/>
                <a:chOff x="5177699" y="3492117"/>
                <a:chExt cx="37776" cy="32357"/>
              </a:xfrm>
            </p:grpSpPr>
            <p:sp>
              <p:nvSpPr>
                <p:cNvPr id="4208" name="Google Shape;4208;p5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57"/>
              <p:cNvGrpSpPr/>
              <p:nvPr/>
            </p:nvGrpSpPr>
            <p:grpSpPr>
              <a:xfrm>
                <a:off x="5349431" y="3622346"/>
                <a:ext cx="37870" cy="32380"/>
                <a:chOff x="5349431" y="3622346"/>
                <a:chExt cx="37870" cy="32380"/>
              </a:xfrm>
            </p:grpSpPr>
            <p:sp>
              <p:nvSpPr>
                <p:cNvPr id="4211" name="Google Shape;4211;p5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3" name="Google Shape;4213;p57"/>
              <p:cNvGrpSpPr/>
              <p:nvPr/>
            </p:nvGrpSpPr>
            <p:grpSpPr>
              <a:xfrm>
                <a:off x="5068855" y="3563980"/>
                <a:ext cx="53954" cy="46223"/>
                <a:chOff x="5068855" y="3563980"/>
                <a:chExt cx="53954" cy="46223"/>
              </a:xfrm>
            </p:grpSpPr>
            <p:sp>
              <p:nvSpPr>
                <p:cNvPr id="4214" name="Google Shape;4214;p5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57"/>
              <p:cNvGrpSpPr/>
              <p:nvPr/>
            </p:nvGrpSpPr>
            <p:grpSpPr>
              <a:xfrm>
                <a:off x="5037654" y="3392507"/>
                <a:ext cx="37870" cy="32451"/>
                <a:chOff x="5037654" y="3392507"/>
                <a:chExt cx="37870" cy="32451"/>
              </a:xfrm>
            </p:grpSpPr>
            <p:sp>
              <p:nvSpPr>
                <p:cNvPr id="4217" name="Google Shape;4217;p5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57"/>
              <p:cNvGrpSpPr/>
              <p:nvPr/>
            </p:nvGrpSpPr>
            <p:grpSpPr>
              <a:xfrm>
                <a:off x="5456560" y="3368629"/>
                <a:ext cx="37870" cy="32451"/>
                <a:chOff x="5456560" y="3368629"/>
                <a:chExt cx="37870" cy="32451"/>
              </a:xfrm>
            </p:grpSpPr>
            <p:sp>
              <p:nvSpPr>
                <p:cNvPr id="4220" name="Google Shape;4220;p5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57"/>
              <p:cNvGrpSpPr/>
              <p:nvPr/>
            </p:nvGrpSpPr>
            <p:grpSpPr>
              <a:xfrm>
                <a:off x="4755749" y="3501516"/>
                <a:ext cx="46246" cy="39608"/>
                <a:chOff x="4755749" y="3501516"/>
                <a:chExt cx="46246" cy="39608"/>
              </a:xfrm>
            </p:grpSpPr>
            <p:sp>
              <p:nvSpPr>
                <p:cNvPr id="4223" name="Google Shape;4223;p5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57"/>
              <p:cNvGrpSpPr/>
              <p:nvPr/>
            </p:nvGrpSpPr>
            <p:grpSpPr>
              <a:xfrm>
                <a:off x="4681346" y="3485582"/>
                <a:ext cx="37783" cy="32427"/>
                <a:chOff x="4681346" y="3485582"/>
                <a:chExt cx="37783" cy="32427"/>
              </a:xfrm>
            </p:grpSpPr>
            <p:sp>
              <p:nvSpPr>
                <p:cNvPr id="4226" name="Google Shape;4226;p5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57"/>
              <p:cNvGrpSpPr/>
              <p:nvPr/>
            </p:nvGrpSpPr>
            <p:grpSpPr>
              <a:xfrm>
                <a:off x="4767067" y="3291088"/>
                <a:ext cx="37878" cy="32451"/>
                <a:chOff x="4767067" y="3291088"/>
                <a:chExt cx="37878" cy="32451"/>
              </a:xfrm>
            </p:grpSpPr>
            <p:sp>
              <p:nvSpPr>
                <p:cNvPr id="4229" name="Google Shape;4229;p5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57"/>
              <p:cNvGrpSpPr/>
              <p:nvPr/>
            </p:nvGrpSpPr>
            <p:grpSpPr>
              <a:xfrm>
                <a:off x="4687819" y="3405539"/>
                <a:ext cx="37776" cy="32451"/>
                <a:chOff x="4687819" y="3405539"/>
                <a:chExt cx="37776" cy="32451"/>
              </a:xfrm>
            </p:grpSpPr>
            <p:sp>
              <p:nvSpPr>
                <p:cNvPr id="4232" name="Google Shape;4232;p5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57"/>
              <p:cNvGrpSpPr/>
              <p:nvPr/>
            </p:nvGrpSpPr>
            <p:grpSpPr>
              <a:xfrm>
                <a:off x="4923101" y="3444809"/>
                <a:ext cx="52813" cy="45318"/>
                <a:chOff x="4923101" y="3444809"/>
                <a:chExt cx="52813" cy="45318"/>
              </a:xfrm>
            </p:grpSpPr>
            <p:sp>
              <p:nvSpPr>
                <p:cNvPr id="4235" name="Google Shape;4235;p5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57"/>
              <p:cNvGrpSpPr/>
              <p:nvPr/>
            </p:nvGrpSpPr>
            <p:grpSpPr>
              <a:xfrm>
                <a:off x="4846040" y="3654750"/>
                <a:ext cx="31405" cy="26993"/>
                <a:chOff x="4846040" y="3654750"/>
                <a:chExt cx="31405" cy="26993"/>
              </a:xfrm>
            </p:grpSpPr>
            <p:sp>
              <p:nvSpPr>
                <p:cNvPr id="4238" name="Google Shape;4238;p5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57"/>
              <p:cNvGrpSpPr/>
              <p:nvPr/>
            </p:nvGrpSpPr>
            <p:grpSpPr>
              <a:xfrm>
                <a:off x="4925673" y="3691700"/>
                <a:ext cx="40253" cy="34472"/>
                <a:chOff x="4925673" y="3691700"/>
                <a:chExt cx="40253" cy="34472"/>
              </a:xfrm>
            </p:grpSpPr>
            <p:sp>
              <p:nvSpPr>
                <p:cNvPr id="4241" name="Google Shape;4241;p5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57"/>
              <p:cNvGrpSpPr/>
              <p:nvPr/>
            </p:nvGrpSpPr>
            <p:grpSpPr>
              <a:xfrm>
                <a:off x="4894653" y="3740848"/>
                <a:ext cx="31405" cy="26906"/>
                <a:chOff x="4894653" y="3740848"/>
                <a:chExt cx="31405" cy="26906"/>
              </a:xfrm>
            </p:grpSpPr>
            <p:sp>
              <p:nvSpPr>
                <p:cNvPr id="4244" name="Google Shape;4244;p5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57"/>
              <p:cNvGrpSpPr/>
              <p:nvPr/>
            </p:nvGrpSpPr>
            <p:grpSpPr>
              <a:xfrm>
                <a:off x="4962300" y="3696348"/>
                <a:ext cx="38255" cy="32773"/>
                <a:chOff x="4962300" y="3696348"/>
                <a:chExt cx="38255" cy="32773"/>
              </a:xfrm>
            </p:grpSpPr>
            <p:sp>
              <p:nvSpPr>
                <p:cNvPr id="4247" name="Google Shape;4247;p5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57"/>
              <p:cNvGrpSpPr/>
              <p:nvPr/>
            </p:nvGrpSpPr>
            <p:grpSpPr>
              <a:xfrm>
                <a:off x="4980185" y="3743349"/>
                <a:ext cx="31499" cy="26969"/>
                <a:chOff x="4980185" y="3743349"/>
                <a:chExt cx="31499" cy="26969"/>
              </a:xfrm>
            </p:grpSpPr>
            <p:sp>
              <p:nvSpPr>
                <p:cNvPr id="4250" name="Google Shape;4250;p5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57"/>
              <p:cNvGrpSpPr/>
              <p:nvPr/>
            </p:nvGrpSpPr>
            <p:grpSpPr>
              <a:xfrm>
                <a:off x="5013768" y="3734312"/>
                <a:ext cx="31499" cy="26969"/>
                <a:chOff x="5013768" y="3734312"/>
                <a:chExt cx="31499" cy="26969"/>
              </a:xfrm>
            </p:grpSpPr>
            <p:sp>
              <p:nvSpPr>
                <p:cNvPr id="4253" name="Google Shape;4253;p5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57"/>
              <p:cNvGrpSpPr/>
              <p:nvPr/>
            </p:nvGrpSpPr>
            <p:grpSpPr>
              <a:xfrm>
                <a:off x="5036703" y="3764545"/>
                <a:ext cx="31499" cy="26898"/>
                <a:chOff x="5036703" y="3764545"/>
                <a:chExt cx="31499" cy="26898"/>
              </a:xfrm>
            </p:grpSpPr>
            <p:sp>
              <p:nvSpPr>
                <p:cNvPr id="4256" name="Google Shape;4256;p5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57"/>
              <p:cNvGrpSpPr/>
              <p:nvPr/>
            </p:nvGrpSpPr>
            <p:grpSpPr>
              <a:xfrm>
                <a:off x="4953546" y="3768352"/>
                <a:ext cx="31405" cy="26898"/>
                <a:chOff x="4953546" y="3768352"/>
                <a:chExt cx="31405" cy="26898"/>
              </a:xfrm>
            </p:grpSpPr>
            <p:sp>
              <p:nvSpPr>
                <p:cNvPr id="4259" name="Google Shape;4259;p5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1" name="Google Shape;4261;p57"/>
              <p:cNvGrpSpPr/>
              <p:nvPr/>
            </p:nvGrpSpPr>
            <p:grpSpPr>
              <a:xfrm>
                <a:off x="4964770" y="3814016"/>
                <a:ext cx="31499" cy="26993"/>
                <a:chOff x="4964770" y="3814016"/>
                <a:chExt cx="31499" cy="26993"/>
              </a:xfrm>
            </p:grpSpPr>
            <p:sp>
              <p:nvSpPr>
                <p:cNvPr id="4262" name="Google Shape;4262;p5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 name="Google Shape;4264;p57"/>
              <p:cNvGrpSpPr/>
              <p:nvPr/>
            </p:nvGrpSpPr>
            <p:grpSpPr>
              <a:xfrm>
                <a:off x="4923290" y="3800504"/>
                <a:ext cx="31468" cy="26898"/>
                <a:chOff x="4923290" y="3800504"/>
                <a:chExt cx="31468" cy="26898"/>
              </a:xfrm>
            </p:grpSpPr>
            <p:sp>
              <p:nvSpPr>
                <p:cNvPr id="4265" name="Google Shape;4265;p5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57"/>
              <p:cNvGrpSpPr/>
              <p:nvPr/>
            </p:nvGrpSpPr>
            <p:grpSpPr>
              <a:xfrm>
                <a:off x="5108534" y="3650943"/>
                <a:ext cx="31405" cy="26993"/>
                <a:chOff x="5108534" y="3650943"/>
                <a:chExt cx="31405" cy="26993"/>
              </a:xfrm>
            </p:grpSpPr>
            <p:sp>
              <p:nvSpPr>
                <p:cNvPr id="4268" name="Google Shape;4268;p5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0" name="Google Shape;4270;p57"/>
              <p:cNvGrpSpPr/>
              <p:nvPr/>
            </p:nvGrpSpPr>
            <p:grpSpPr>
              <a:xfrm>
                <a:off x="5119380" y="3760739"/>
                <a:ext cx="31499" cy="26993"/>
                <a:chOff x="5119380" y="3760739"/>
                <a:chExt cx="31499" cy="26993"/>
              </a:xfrm>
            </p:grpSpPr>
            <p:sp>
              <p:nvSpPr>
                <p:cNvPr id="4271" name="Google Shape;4271;p5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57"/>
              <p:cNvGrpSpPr/>
              <p:nvPr/>
            </p:nvGrpSpPr>
            <p:grpSpPr>
              <a:xfrm>
                <a:off x="5119380" y="3788235"/>
                <a:ext cx="31499" cy="26993"/>
                <a:chOff x="5119380" y="3788235"/>
                <a:chExt cx="31499" cy="26993"/>
              </a:xfrm>
            </p:grpSpPr>
            <p:sp>
              <p:nvSpPr>
                <p:cNvPr id="4274" name="Google Shape;4274;p5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6" name="Google Shape;4276;p57"/>
              <p:cNvGrpSpPr/>
              <p:nvPr/>
            </p:nvGrpSpPr>
            <p:grpSpPr>
              <a:xfrm>
                <a:off x="5158005" y="3875284"/>
                <a:ext cx="31405" cy="27001"/>
                <a:chOff x="5158005" y="3875284"/>
                <a:chExt cx="31405" cy="27001"/>
              </a:xfrm>
            </p:grpSpPr>
            <p:sp>
              <p:nvSpPr>
                <p:cNvPr id="4277" name="Google Shape;4277;p5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9" name="Google Shape;4279;p57"/>
              <p:cNvGrpSpPr/>
              <p:nvPr/>
            </p:nvGrpSpPr>
            <p:grpSpPr>
              <a:xfrm>
                <a:off x="5233163" y="3764545"/>
                <a:ext cx="31499" cy="26898"/>
                <a:chOff x="5233163" y="3764545"/>
                <a:chExt cx="31499" cy="26898"/>
              </a:xfrm>
            </p:grpSpPr>
            <p:sp>
              <p:nvSpPr>
                <p:cNvPr id="4280" name="Google Shape;4280;p5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57"/>
              <p:cNvGrpSpPr/>
              <p:nvPr/>
            </p:nvGrpSpPr>
            <p:grpSpPr>
              <a:xfrm>
                <a:off x="5276168" y="3805545"/>
                <a:ext cx="31499" cy="26906"/>
                <a:chOff x="5276168" y="3805545"/>
                <a:chExt cx="31499" cy="26906"/>
              </a:xfrm>
            </p:grpSpPr>
            <p:sp>
              <p:nvSpPr>
                <p:cNvPr id="4283" name="Google Shape;4283;p5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57"/>
              <p:cNvGrpSpPr/>
              <p:nvPr/>
            </p:nvGrpSpPr>
            <p:grpSpPr>
              <a:xfrm>
                <a:off x="5294053" y="3851933"/>
                <a:ext cx="31405" cy="26945"/>
                <a:chOff x="5294053" y="3851933"/>
                <a:chExt cx="31405" cy="26945"/>
              </a:xfrm>
            </p:grpSpPr>
            <p:sp>
              <p:nvSpPr>
                <p:cNvPr id="4286" name="Google Shape;4286;p5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57"/>
              <p:cNvGrpSpPr/>
              <p:nvPr/>
            </p:nvGrpSpPr>
            <p:grpSpPr>
              <a:xfrm>
                <a:off x="5341723" y="3851902"/>
                <a:ext cx="31405" cy="26977"/>
                <a:chOff x="5341723" y="3851902"/>
                <a:chExt cx="31405" cy="26977"/>
              </a:xfrm>
            </p:grpSpPr>
            <p:sp>
              <p:nvSpPr>
                <p:cNvPr id="4289" name="Google Shape;4289;p5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1" name="Google Shape;4291;p57"/>
              <p:cNvGrpSpPr/>
              <p:nvPr/>
            </p:nvGrpSpPr>
            <p:grpSpPr>
              <a:xfrm>
                <a:off x="5054871" y="3507855"/>
                <a:ext cx="31405" cy="26993"/>
                <a:chOff x="5054871" y="3507855"/>
                <a:chExt cx="31405" cy="26993"/>
              </a:xfrm>
            </p:grpSpPr>
            <p:sp>
              <p:nvSpPr>
                <p:cNvPr id="4292" name="Google Shape;4292;p5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57"/>
              <p:cNvGrpSpPr/>
              <p:nvPr/>
            </p:nvGrpSpPr>
            <p:grpSpPr>
              <a:xfrm>
                <a:off x="4876579" y="3675325"/>
                <a:ext cx="31405" cy="26969"/>
                <a:chOff x="4876579" y="3675325"/>
                <a:chExt cx="31405" cy="26969"/>
              </a:xfrm>
            </p:grpSpPr>
            <p:sp>
              <p:nvSpPr>
                <p:cNvPr id="4295" name="Google Shape;4295;p5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57"/>
              <p:cNvGrpSpPr/>
              <p:nvPr/>
            </p:nvGrpSpPr>
            <p:grpSpPr>
              <a:xfrm>
                <a:off x="4842233" y="3688333"/>
                <a:ext cx="31405" cy="26993"/>
                <a:chOff x="4842233" y="3688333"/>
                <a:chExt cx="31405" cy="26993"/>
              </a:xfrm>
            </p:grpSpPr>
            <p:sp>
              <p:nvSpPr>
                <p:cNvPr id="4298" name="Google Shape;4298;p5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57"/>
              <p:cNvGrpSpPr/>
              <p:nvPr/>
            </p:nvGrpSpPr>
            <p:grpSpPr>
              <a:xfrm>
                <a:off x="5187876" y="3608032"/>
                <a:ext cx="31405" cy="27001"/>
                <a:chOff x="5187876" y="3608032"/>
                <a:chExt cx="31405" cy="27001"/>
              </a:xfrm>
            </p:grpSpPr>
            <p:sp>
              <p:nvSpPr>
                <p:cNvPr id="4301" name="Google Shape;4301;p5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3" name="Google Shape;4303;p5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5" name="Google Shape;4305;p57"/>
              <p:cNvGrpSpPr/>
              <p:nvPr/>
            </p:nvGrpSpPr>
            <p:grpSpPr>
              <a:xfrm>
                <a:off x="5269224" y="3304167"/>
                <a:ext cx="40253" cy="34402"/>
                <a:chOff x="5269224" y="3304167"/>
                <a:chExt cx="40253" cy="34402"/>
              </a:xfrm>
            </p:grpSpPr>
            <p:sp>
              <p:nvSpPr>
                <p:cNvPr id="4306" name="Google Shape;4306;p5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57"/>
              <p:cNvGrpSpPr/>
              <p:nvPr/>
            </p:nvGrpSpPr>
            <p:grpSpPr>
              <a:xfrm>
                <a:off x="5327354" y="3476615"/>
                <a:ext cx="49864" cy="42723"/>
                <a:chOff x="5327354" y="3476615"/>
                <a:chExt cx="49864" cy="42723"/>
              </a:xfrm>
            </p:grpSpPr>
            <p:sp>
              <p:nvSpPr>
                <p:cNvPr id="4309" name="Google Shape;4309;p5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1" name="Google Shape;4311;p5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3" name="Google Shape;4313;p57"/>
              <p:cNvGrpSpPr/>
              <p:nvPr/>
            </p:nvGrpSpPr>
            <p:grpSpPr>
              <a:xfrm>
                <a:off x="5341723" y="3775957"/>
                <a:ext cx="31405" cy="26898"/>
                <a:chOff x="5341723" y="3775957"/>
                <a:chExt cx="31405" cy="26898"/>
              </a:xfrm>
            </p:grpSpPr>
            <p:sp>
              <p:nvSpPr>
                <p:cNvPr id="4314" name="Google Shape;4314;p5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57"/>
              <p:cNvGrpSpPr/>
              <p:nvPr/>
            </p:nvGrpSpPr>
            <p:grpSpPr>
              <a:xfrm>
                <a:off x="5439053" y="3699274"/>
                <a:ext cx="31405" cy="26898"/>
                <a:chOff x="5439053" y="3699274"/>
                <a:chExt cx="31405" cy="26898"/>
              </a:xfrm>
            </p:grpSpPr>
            <p:sp>
              <p:nvSpPr>
                <p:cNvPr id="4317" name="Google Shape;4317;p5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9" name="Google Shape;4319;p57"/>
              <p:cNvGrpSpPr/>
              <p:nvPr/>
            </p:nvGrpSpPr>
            <p:grpSpPr>
              <a:xfrm>
                <a:off x="5412414" y="3622307"/>
                <a:ext cx="31499" cy="26993"/>
                <a:chOff x="5412414" y="3622307"/>
                <a:chExt cx="31499" cy="26993"/>
              </a:xfrm>
            </p:grpSpPr>
            <p:sp>
              <p:nvSpPr>
                <p:cNvPr id="4320" name="Google Shape;4320;p5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57"/>
              <p:cNvGrpSpPr/>
              <p:nvPr/>
            </p:nvGrpSpPr>
            <p:grpSpPr>
              <a:xfrm>
                <a:off x="5476254" y="3473949"/>
                <a:ext cx="26835" cy="26930"/>
                <a:chOff x="5476254" y="3473949"/>
                <a:chExt cx="26835" cy="26930"/>
              </a:xfrm>
            </p:grpSpPr>
            <p:sp>
              <p:nvSpPr>
                <p:cNvPr id="4323" name="Google Shape;4323;p5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57"/>
              <p:cNvGrpSpPr/>
              <p:nvPr/>
            </p:nvGrpSpPr>
            <p:grpSpPr>
              <a:xfrm>
                <a:off x="5564547" y="3481594"/>
                <a:ext cx="31397" cy="26898"/>
                <a:chOff x="5564547" y="3481594"/>
                <a:chExt cx="31397" cy="26898"/>
              </a:xfrm>
            </p:grpSpPr>
            <p:sp>
              <p:nvSpPr>
                <p:cNvPr id="4326" name="Google Shape;4326;p5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8" name="Google Shape;4328;p57"/>
              <p:cNvGrpSpPr/>
              <p:nvPr/>
            </p:nvGrpSpPr>
            <p:grpSpPr>
              <a:xfrm>
                <a:off x="5534101" y="3470174"/>
                <a:ext cx="31397" cy="26906"/>
                <a:chOff x="5534101" y="3470174"/>
                <a:chExt cx="31397" cy="26906"/>
              </a:xfrm>
            </p:grpSpPr>
            <p:sp>
              <p:nvSpPr>
                <p:cNvPr id="4329" name="Google Shape;4329;p5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1" name="Google Shape;4331;p57"/>
              <p:cNvGrpSpPr/>
              <p:nvPr/>
            </p:nvGrpSpPr>
            <p:grpSpPr>
              <a:xfrm>
                <a:off x="5610879" y="3314486"/>
                <a:ext cx="31499" cy="26938"/>
                <a:chOff x="5610879" y="3314486"/>
                <a:chExt cx="31499" cy="26938"/>
              </a:xfrm>
            </p:grpSpPr>
            <p:sp>
              <p:nvSpPr>
                <p:cNvPr id="4332" name="Google Shape;4332;p5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57"/>
              <p:cNvGrpSpPr/>
              <p:nvPr/>
            </p:nvGrpSpPr>
            <p:grpSpPr>
              <a:xfrm>
                <a:off x="4834525" y="3501382"/>
                <a:ext cx="31499" cy="26898"/>
                <a:chOff x="4834525" y="3501382"/>
                <a:chExt cx="31499" cy="26898"/>
              </a:xfrm>
            </p:grpSpPr>
            <p:sp>
              <p:nvSpPr>
                <p:cNvPr id="4335" name="Google Shape;4335;p5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57"/>
              <p:cNvGrpSpPr/>
              <p:nvPr/>
            </p:nvGrpSpPr>
            <p:grpSpPr>
              <a:xfrm>
                <a:off x="4898460" y="3580158"/>
                <a:ext cx="31405" cy="26898"/>
                <a:chOff x="4898460" y="3580158"/>
                <a:chExt cx="31405" cy="26898"/>
              </a:xfrm>
            </p:grpSpPr>
            <p:sp>
              <p:nvSpPr>
                <p:cNvPr id="4338" name="Google Shape;4338;p5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57"/>
              <p:cNvGrpSpPr/>
              <p:nvPr/>
            </p:nvGrpSpPr>
            <p:grpSpPr>
              <a:xfrm>
                <a:off x="4882667" y="3608032"/>
                <a:ext cx="31499" cy="27001"/>
                <a:chOff x="4882667" y="3608032"/>
                <a:chExt cx="31499" cy="27001"/>
              </a:xfrm>
            </p:grpSpPr>
            <p:sp>
              <p:nvSpPr>
                <p:cNvPr id="4341" name="Google Shape;4341;p5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3" name="Google Shape;4343;p57"/>
              <p:cNvGrpSpPr/>
              <p:nvPr/>
            </p:nvGrpSpPr>
            <p:grpSpPr>
              <a:xfrm>
                <a:off x="4843373" y="3631407"/>
                <a:ext cx="16273" cy="16186"/>
                <a:chOff x="4843373" y="3631407"/>
                <a:chExt cx="16273" cy="16186"/>
              </a:xfrm>
            </p:grpSpPr>
            <p:sp>
              <p:nvSpPr>
                <p:cNvPr id="4344" name="Google Shape;4344;p5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6" name="Google Shape;4346;p57"/>
              <p:cNvGrpSpPr/>
              <p:nvPr/>
            </p:nvGrpSpPr>
            <p:grpSpPr>
              <a:xfrm>
                <a:off x="4727773" y="3591578"/>
                <a:ext cx="31499" cy="26898"/>
                <a:chOff x="4727773" y="3591578"/>
                <a:chExt cx="31499" cy="26898"/>
              </a:xfrm>
            </p:grpSpPr>
            <p:sp>
              <p:nvSpPr>
                <p:cNvPr id="4347" name="Google Shape;4347;p5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9" name="Google Shape;4349;p5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1" name="Google Shape;4351;p57"/>
              <p:cNvGrpSpPr/>
              <p:nvPr/>
            </p:nvGrpSpPr>
            <p:grpSpPr>
              <a:xfrm>
                <a:off x="4609421" y="3577398"/>
                <a:ext cx="31499" cy="27001"/>
                <a:chOff x="4609421" y="3577398"/>
                <a:chExt cx="31499" cy="27001"/>
              </a:xfrm>
            </p:grpSpPr>
            <p:sp>
              <p:nvSpPr>
                <p:cNvPr id="4352" name="Google Shape;4352;p5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4" name="Google Shape;4354;p57"/>
              <p:cNvGrpSpPr/>
              <p:nvPr/>
            </p:nvGrpSpPr>
            <p:grpSpPr>
              <a:xfrm>
                <a:off x="4649289" y="3577398"/>
                <a:ext cx="31499" cy="27001"/>
                <a:chOff x="4649289" y="3577398"/>
                <a:chExt cx="31499" cy="27001"/>
              </a:xfrm>
            </p:grpSpPr>
            <p:sp>
              <p:nvSpPr>
                <p:cNvPr id="4355" name="Google Shape;4355;p5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7" name="Google Shape;4357;p57"/>
              <p:cNvGrpSpPr/>
              <p:nvPr/>
            </p:nvGrpSpPr>
            <p:grpSpPr>
              <a:xfrm>
                <a:off x="4605614" y="3639523"/>
                <a:ext cx="31499" cy="26906"/>
                <a:chOff x="4605614" y="3639523"/>
                <a:chExt cx="31499" cy="26906"/>
              </a:xfrm>
            </p:grpSpPr>
            <p:sp>
              <p:nvSpPr>
                <p:cNvPr id="4358" name="Google Shape;4358;p5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57"/>
              <p:cNvGrpSpPr/>
              <p:nvPr/>
            </p:nvGrpSpPr>
            <p:grpSpPr>
              <a:xfrm>
                <a:off x="4785149" y="3618846"/>
                <a:ext cx="26930" cy="26843"/>
                <a:chOff x="4785149" y="3618846"/>
                <a:chExt cx="26930" cy="26843"/>
              </a:xfrm>
            </p:grpSpPr>
            <p:sp>
              <p:nvSpPr>
                <p:cNvPr id="4361" name="Google Shape;4361;p5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57"/>
              <p:cNvGrpSpPr/>
              <p:nvPr/>
            </p:nvGrpSpPr>
            <p:grpSpPr>
              <a:xfrm>
                <a:off x="4810167" y="3601567"/>
                <a:ext cx="31405" cy="26898"/>
                <a:chOff x="4810167" y="3601567"/>
                <a:chExt cx="31405" cy="26898"/>
              </a:xfrm>
            </p:grpSpPr>
            <p:sp>
              <p:nvSpPr>
                <p:cNvPr id="4364" name="Google Shape;4364;p5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57"/>
              <p:cNvGrpSpPr/>
              <p:nvPr/>
            </p:nvGrpSpPr>
            <p:grpSpPr>
              <a:xfrm>
                <a:off x="4831002" y="3373230"/>
                <a:ext cx="31405" cy="26898"/>
                <a:chOff x="4831002" y="3373230"/>
                <a:chExt cx="31405" cy="26898"/>
              </a:xfrm>
            </p:grpSpPr>
            <p:sp>
              <p:nvSpPr>
                <p:cNvPr id="4367" name="Google Shape;4367;p5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9" name="Google Shape;4369;p57"/>
              <p:cNvGrpSpPr/>
              <p:nvPr/>
            </p:nvGrpSpPr>
            <p:grpSpPr>
              <a:xfrm>
                <a:off x="4719311" y="3355054"/>
                <a:ext cx="31499" cy="27001"/>
                <a:chOff x="4719311" y="3355054"/>
                <a:chExt cx="31499" cy="27001"/>
              </a:xfrm>
            </p:grpSpPr>
            <p:sp>
              <p:nvSpPr>
                <p:cNvPr id="4370" name="Google Shape;4370;p5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57"/>
              <p:cNvGrpSpPr/>
              <p:nvPr/>
            </p:nvGrpSpPr>
            <p:grpSpPr>
              <a:xfrm>
                <a:off x="4798755" y="3450260"/>
                <a:ext cx="26930" cy="26930"/>
                <a:chOff x="4798755" y="3450260"/>
                <a:chExt cx="26930" cy="26930"/>
              </a:xfrm>
            </p:grpSpPr>
            <p:sp>
              <p:nvSpPr>
                <p:cNvPr id="4373" name="Google Shape;4373;p5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5" name="Google Shape;4375;p57"/>
              <p:cNvGrpSpPr/>
              <p:nvPr/>
            </p:nvGrpSpPr>
            <p:grpSpPr>
              <a:xfrm>
                <a:off x="4645576" y="3467555"/>
                <a:ext cx="31405" cy="26953"/>
                <a:chOff x="4645576" y="3467555"/>
                <a:chExt cx="31405" cy="26953"/>
              </a:xfrm>
            </p:grpSpPr>
            <p:sp>
              <p:nvSpPr>
                <p:cNvPr id="4376" name="Google Shape;4376;p5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57"/>
              <p:cNvGrpSpPr/>
              <p:nvPr/>
            </p:nvGrpSpPr>
            <p:grpSpPr>
              <a:xfrm>
                <a:off x="4687631" y="3583965"/>
                <a:ext cx="31499" cy="26898"/>
                <a:chOff x="4687631" y="3583965"/>
                <a:chExt cx="31499" cy="26898"/>
              </a:xfrm>
            </p:grpSpPr>
            <p:sp>
              <p:nvSpPr>
                <p:cNvPr id="4379" name="Google Shape;4379;p5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1" name="Google Shape;4381;p57"/>
              <p:cNvGrpSpPr/>
              <p:nvPr/>
            </p:nvGrpSpPr>
            <p:grpSpPr>
              <a:xfrm>
                <a:off x="4719311" y="3471314"/>
                <a:ext cx="31499" cy="27001"/>
                <a:chOff x="4719311" y="3471314"/>
                <a:chExt cx="31499" cy="27001"/>
              </a:xfrm>
            </p:grpSpPr>
            <p:sp>
              <p:nvSpPr>
                <p:cNvPr id="4382" name="Google Shape;4382;p5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4" name="Google Shape;4384;p57"/>
              <p:cNvGrpSpPr/>
              <p:nvPr/>
            </p:nvGrpSpPr>
            <p:grpSpPr>
              <a:xfrm>
                <a:off x="4719311" y="3434404"/>
                <a:ext cx="31499" cy="26898"/>
                <a:chOff x="4719311" y="3434404"/>
                <a:chExt cx="31499" cy="26898"/>
              </a:xfrm>
            </p:grpSpPr>
            <p:sp>
              <p:nvSpPr>
                <p:cNvPr id="4385" name="Google Shape;4385;p5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57"/>
              <p:cNvGrpSpPr/>
              <p:nvPr/>
            </p:nvGrpSpPr>
            <p:grpSpPr>
              <a:xfrm>
                <a:off x="4768876" y="3401772"/>
                <a:ext cx="31499" cy="26898"/>
                <a:chOff x="4768876" y="3401772"/>
                <a:chExt cx="31499" cy="26898"/>
              </a:xfrm>
            </p:grpSpPr>
            <p:sp>
              <p:nvSpPr>
                <p:cNvPr id="4388" name="Google Shape;4388;p5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 name="Google Shape;4390;p57"/>
              <p:cNvGrpSpPr/>
              <p:nvPr/>
            </p:nvGrpSpPr>
            <p:grpSpPr>
              <a:xfrm>
                <a:off x="4762214" y="3471377"/>
                <a:ext cx="26938" cy="26938"/>
                <a:chOff x="4762214" y="3471377"/>
                <a:chExt cx="26938" cy="26938"/>
              </a:xfrm>
            </p:grpSpPr>
            <p:sp>
              <p:nvSpPr>
                <p:cNvPr id="4391" name="Google Shape;4391;p5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57"/>
              <p:cNvGrpSpPr/>
              <p:nvPr/>
            </p:nvGrpSpPr>
            <p:grpSpPr>
              <a:xfrm>
                <a:off x="4790473" y="3344782"/>
                <a:ext cx="31405" cy="26898"/>
                <a:chOff x="4790473" y="3344782"/>
                <a:chExt cx="31405" cy="26898"/>
              </a:xfrm>
            </p:grpSpPr>
            <p:sp>
              <p:nvSpPr>
                <p:cNvPr id="4394" name="Google Shape;4394;p5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6" name="Google Shape;4396;p57"/>
              <p:cNvGrpSpPr/>
              <p:nvPr/>
            </p:nvGrpSpPr>
            <p:grpSpPr>
              <a:xfrm>
                <a:off x="4823774" y="3950733"/>
                <a:ext cx="37398" cy="32034"/>
                <a:chOff x="4823774" y="3950733"/>
                <a:chExt cx="37398" cy="32034"/>
              </a:xfrm>
            </p:grpSpPr>
            <p:sp>
              <p:nvSpPr>
                <p:cNvPr id="4397" name="Google Shape;4397;p5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9" name="Google Shape;4399;p57"/>
              <p:cNvGrpSpPr/>
              <p:nvPr/>
            </p:nvGrpSpPr>
            <p:grpSpPr>
              <a:xfrm>
                <a:off x="4823396" y="4110566"/>
                <a:ext cx="31405" cy="26906"/>
                <a:chOff x="4823396" y="4110566"/>
                <a:chExt cx="31405" cy="26906"/>
              </a:xfrm>
            </p:grpSpPr>
            <p:sp>
              <p:nvSpPr>
                <p:cNvPr id="4400" name="Google Shape;4400;p5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57"/>
              <p:cNvGrpSpPr/>
              <p:nvPr/>
            </p:nvGrpSpPr>
            <p:grpSpPr>
              <a:xfrm>
                <a:off x="4838332" y="3821150"/>
                <a:ext cx="31499" cy="26898"/>
                <a:chOff x="4838332" y="3821150"/>
                <a:chExt cx="31499" cy="26898"/>
              </a:xfrm>
            </p:grpSpPr>
            <p:sp>
              <p:nvSpPr>
                <p:cNvPr id="4403" name="Google Shape;4403;p5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5" name="Google Shape;4405;p57"/>
              <p:cNvGrpSpPr/>
              <p:nvPr/>
            </p:nvGrpSpPr>
            <p:grpSpPr>
              <a:xfrm>
                <a:off x="4661275" y="3815007"/>
                <a:ext cx="36824" cy="31523"/>
                <a:chOff x="4661275" y="3815007"/>
                <a:chExt cx="36824" cy="31523"/>
              </a:xfrm>
            </p:grpSpPr>
            <p:sp>
              <p:nvSpPr>
                <p:cNvPr id="4406" name="Google Shape;4406;p5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7"/>
              <p:cNvGrpSpPr/>
              <p:nvPr/>
            </p:nvGrpSpPr>
            <p:grpSpPr>
              <a:xfrm>
                <a:off x="4558998" y="3851037"/>
                <a:ext cx="33591" cy="28699"/>
                <a:chOff x="4558998" y="3851037"/>
                <a:chExt cx="33591" cy="28699"/>
              </a:xfrm>
            </p:grpSpPr>
            <p:sp>
              <p:nvSpPr>
                <p:cNvPr id="4409" name="Google Shape;4409;p5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57"/>
              <p:cNvGrpSpPr/>
              <p:nvPr/>
            </p:nvGrpSpPr>
            <p:grpSpPr>
              <a:xfrm>
                <a:off x="4696762" y="3638587"/>
                <a:ext cx="33591" cy="28794"/>
                <a:chOff x="4696762" y="3638587"/>
                <a:chExt cx="33591" cy="28794"/>
              </a:xfrm>
            </p:grpSpPr>
            <p:sp>
              <p:nvSpPr>
                <p:cNvPr id="4412" name="Google Shape;4412;p5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57"/>
              <p:cNvGrpSpPr/>
              <p:nvPr/>
            </p:nvGrpSpPr>
            <p:grpSpPr>
              <a:xfrm>
                <a:off x="4929479" y="3939140"/>
                <a:ext cx="33497" cy="28692"/>
                <a:chOff x="4929479" y="3939140"/>
                <a:chExt cx="33497" cy="28692"/>
              </a:xfrm>
            </p:grpSpPr>
            <p:sp>
              <p:nvSpPr>
                <p:cNvPr id="4415" name="Google Shape;4415;p5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7" name="Google Shape;4417;p57"/>
              <p:cNvGrpSpPr/>
              <p:nvPr/>
            </p:nvGrpSpPr>
            <p:grpSpPr>
              <a:xfrm>
                <a:off x="4907119" y="3986039"/>
                <a:ext cx="33497" cy="28699"/>
                <a:chOff x="4907119" y="3986039"/>
                <a:chExt cx="33497" cy="28699"/>
              </a:xfrm>
            </p:grpSpPr>
            <p:sp>
              <p:nvSpPr>
                <p:cNvPr id="4418" name="Google Shape;4418;p5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0" name="Google Shape;4420;p57"/>
              <p:cNvGrpSpPr/>
              <p:nvPr/>
            </p:nvGrpSpPr>
            <p:grpSpPr>
              <a:xfrm>
                <a:off x="4911783" y="4048102"/>
                <a:ext cx="33591" cy="28762"/>
                <a:chOff x="4911783" y="4048102"/>
                <a:chExt cx="33591" cy="28762"/>
              </a:xfrm>
            </p:grpSpPr>
            <p:sp>
              <p:nvSpPr>
                <p:cNvPr id="4421" name="Google Shape;4421;p5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3" name="Google Shape;4423;p5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5" name="Google Shape;4425;p57"/>
              <p:cNvGrpSpPr/>
              <p:nvPr/>
            </p:nvGrpSpPr>
            <p:grpSpPr>
              <a:xfrm>
                <a:off x="4762623" y="3837847"/>
                <a:ext cx="42416" cy="36273"/>
                <a:chOff x="4762623" y="3837847"/>
                <a:chExt cx="42416" cy="36273"/>
              </a:xfrm>
            </p:grpSpPr>
            <p:sp>
              <p:nvSpPr>
                <p:cNvPr id="4426" name="Google Shape;4426;p5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 name="Google Shape;4428;p57"/>
              <p:cNvGrpSpPr/>
              <p:nvPr/>
            </p:nvGrpSpPr>
            <p:grpSpPr>
              <a:xfrm>
                <a:off x="4746044" y="4104966"/>
                <a:ext cx="33497" cy="28699"/>
                <a:chOff x="4746044" y="4104966"/>
                <a:chExt cx="33497" cy="28699"/>
              </a:xfrm>
            </p:grpSpPr>
            <p:sp>
              <p:nvSpPr>
                <p:cNvPr id="4429" name="Google Shape;4429;p5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57"/>
              <p:cNvGrpSpPr/>
              <p:nvPr/>
            </p:nvGrpSpPr>
            <p:grpSpPr>
              <a:xfrm>
                <a:off x="4859646" y="4162554"/>
                <a:ext cx="33591" cy="28762"/>
                <a:chOff x="4859646" y="4162554"/>
                <a:chExt cx="33591" cy="28762"/>
              </a:xfrm>
            </p:grpSpPr>
            <p:sp>
              <p:nvSpPr>
                <p:cNvPr id="4432" name="Google Shape;4432;p5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34" name="Google Shape;4434;p57"/>
            <p:cNvGrpSpPr/>
            <p:nvPr/>
          </p:nvGrpSpPr>
          <p:grpSpPr>
            <a:xfrm>
              <a:off x="3597785" y="3274438"/>
              <a:ext cx="855610" cy="1122100"/>
              <a:chOff x="3597785" y="3274438"/>
              <a:chExt cx="855610" cy="1122100"/>
            </a:xfrm>
          </p:grpSpPr>
          <p:grpSp>
            <p:nvGrpSpPr>
              <p:cNvPr id="4435" name="Google Shape;4435;p57"/>
              <p:cNvGrpSpPr/>
              <p:nvPr/>
            </p:nvGrpSpPr>
            <p:grpSpPr>
              <a:xfrm>
                <a:off x="3617857" y="3284717"/>
                <a:ext cx="826785" cy="1099165"/>
                <a:chOff x="3617857" y="3284717"/>
                <a:chExt cx="826785" cy="1099165"/>
              </a:xfrm>
            </p:grpSpPr>
            <p:sp>
              <p:nvSpPr>
                <p:cNvPr id="4436" name="Google Shape;4436;p5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2" name="Google Shape;4492;p57"/>
              <p:cNvGrpSpPr/>
              <p:nvPr/>
            </p:nvGrpSpPr>
            <p:grpSpPr>
              <a:xfrm>
                <a:off x="4180904" y="4251758"/>
                <a:ext cx="37783" cy="32420"/>
                <a:chOff x="4180904" y="4251758"/>
                <a:chExt cx="37783" cy="32420"/>
              </a:xfrm>
            </p:grpSpPr>
            <p:sp>
              <p:nvSpPr>
                <p:cNvPr id="4493" name="Google Shape;4493;p5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57"/>
              <p:cNvGrpSpPr/>
              <p:nvPr/>
            </p:nvGrpSpPr>
            <p:grpSpPr>
              <a:xfrm>
                <a:off x="4201644" y="4081324"/>
                <a:ext cx="37783" cy="32364"/>
                <a:chOff x="4201644" y="4081324"/>
                <a:chExt cx="37783" cy="32364"/>
              </a:xfrm>
            </p:grpSpPr>
            <p:sp>
              <p:nvSpPr>
                <p:cNvPr id="4496" name="Google Shape;4496;p5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8" name="Google Shape;4498;p57"/>
              <p:cNvGrpSpPr/>
              <p:nvPr/>
            </p:nvGrpSpPr>
            <p:grpSpPr>
              <a:xfrm>
                <a:off x="4284416" y="3887428"/>
                <a:ext cx="37783" cy="32451"/>
                <a:chOff x="4284416" y="3887428"/>
                <a:chExt cx="37783" cy="32451"/>
              </a:xfrm>
            </p:grpSpPr>
            <p:sp>
              <p:nvSpPr>
                <p:cNvPr id="4499" name="Google Shape;4499;p5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1" name="Google Shape;4501;p57"/>
              <p:cNvGrpSpPr/>
              <p:nvPr/>
            </p:nvGrpSpPr>
            <p:grpSpPr>
              <a:xfrm>
                <a:off x="4223721" y="3860404"/>
                <a:ext cx="37870" cy="32364"/>
                <a:chOff x="4223721" y="3860404"/>
                <a:chExt cx="37870" cy="32364"/>
              </a:xfrm>
            </p:grpSpPr>
            <p:sp>
              <p:nvSpPr>
                <p:cNvPr id="4502" name="Google Shape;4502;p5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4" name="Google Shape;4504;p57"/>
              <p:cNvGrpSpPr/>
              <p:nvPr/>
            </p:nvGrpSpPr>
            <p:grpSpPr>
              <a:xfrm>
                <a:off x="4104889" y="3699242"/>
                <a:ext cx="37776" cy="32357"/>
                <a:chOff x="4104889" y="3699242"/>
                <a:chExt cx="37776" cy="32357"/>
              </a:xfrm>
            </p:grpSpPr>
            <p:sp>
              <p:nvSpPr>
                <p:cNvPr id="4505" name="Google Shape;4505;p5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7" name="Google Shape;4507;p57"/>
              <p:cNvGrpSpPr/>
              <p:nvPr/>
            </p:nvGrpSpPr>
            <p:grpSpPr>
              <a:xfrm>
                <a:off x="4143608" y="3475121"/>
                <a:ext cx="37878" cy="32420"/>
                <a:chOff x="4143608" y="3475121"/>
                <a:chExt cx="37878" cy="32420"/>
              </a:xfrm>
            </p:grpSpPr>
            <p:sp>
              <p:nvSpPr>
                <p:cNvPr id="4508" name="Google Shape;4508;p5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0" name="Google Shape;4510;p57"/>
              <p:cNvGrpSpPr/>
              <p:nvPr/>
            </p:nvGrpSpPr>
            <p:grpSpPr>
              <a:xfrm>
                <a:off x="4217248" y="3570893"/>
                <a:ext cx="37776" cy="32364"/>
                <a:chOff x="4217248" y="3570893"/>
                <a:chExt cx="37776" cy="32364"/>
              </a:xfrm>
            </p:grpSpPr>
            <p:sp>
              <p:nvSpPr>
                <p:cNvPr id="4511" name="Google Shape;4511;p5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57"/>
              <p:cNvGrpSpPr/>
              <p:nvPr/>
            </p:nvGrpSpPr>
            <p:grpSpPr>
              <a:xfrm>
                <a:off x="4255307" y="3431612"/>
                <a:ext cx="37776" cy="32451"/>
                <a:chOff x="4255307" y="3431612"/>
                <a:chExt cx="37776" cy="32451"/>
              </a:xfrm>
            </p:grpSpPr>
            <p:sp>
              <p:nvSpPr>
                <p:cNvPr id="4514" name="Google Shape;4514;p5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57"/>
              <p:cNvGrpSpPr/>
              <p:nvPr/>
            </p:nvGrpSpPr>
            <p:grpSpPr>
              <a:xfrm>
                <a:off x="3853052" y="3577398"/>
                <a:ext cx="37776" cy="32420"/>
                <a:chOff x="3853052" y="3577398"/>
                <a:chExt cx="37776" cy="32420"/>
              </a:xfrm>
            </p:grpSpPr>
            <p:sp>
              <p:nvSpPr>
                <p:cNvPr id="4517" name="Google Shape;4517;p5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9" name="Google Shape;4519;p57"/>
              <p:cNvGrpSpPr/>
              <p:nvPr/>
            </p:nvGrpSpPr>
            <p:grpSpPr>
              <a:xfrm>
                <a:off x="4039908" y="3412107"/>
                <a:ext cx="37776" cy="32357"/>
                <a:chOff x="4039908" y="3412107"/>
                <a:chExt cx="37776" cy="32357"/>
              </a:xfrm>
            </p:grpSpPr>
            <p:sp>
              <p:nvSpPr>
                <p:cNvPr id="4520" name="Google Shape;4520;p5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57"/>
              <p:cNvGrpSpPr/>
              <p:nvPr/>
            </p:nvGrpSpPr>
            <p:grpSpPr>
              <a:xfrm>
                <a:off x="4017360" y="3342061"/>
                <a:ext cx="37870" cy="32380"/>
                <a:chOff x="4017360" y="3342061"/>
                <a:chExt cx="37870" cy="32380"/>
              </a:xfrm>
            </p:grpSpPr>
            <p:sp>
              <p:nvSpPr>
                <p:cNvPr id="4523" name="Google Shape;4523;p5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5" name="Google Shape;4525;p5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7" name="Google Shape;4527;p57"/>
              <p:cNvGrpSpPr/>
              <p:nvPr/>
            </p:nvGrpSpPr>
            <p:grpSpPr>
              <a:xfrm>
                <a:off x="3750870" y="3418650"/>
                <a:ext cx="37776" cy="32380"/>
                <a:chOff x="3750870" y="3418650"/>
                <a:chExt cx="37776" cy="32380"/>
              </a:xfrm>
            </p:grpSpPr>
            <p:sp>
              <p:nvSpPr>
                <p:cNvPr id="4528" name="Google Shape;4528;p5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57"/>
              <p:cNvGrpSpPr/>
              <p:nvPr/>
            </p:nvGrpSpPr>
            <p:grpSpPr>
              <a:xfrm>
                <a:off x="3632509" y="3274438"/>
                <a:ext cx="37783" cy="32357"/>
                <a:chOff x="3632509" y="3274438"/>
                <a:chExt cx="37783" cy="32357"/>
              </a:xfrm>
            </p:grpSpPr>
            <p:sp>
              <p:nvSpPr>
                <p:cNvPr id="4531" name="Google Shape;4531;p5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57"/>
              <p:cNvGrpSpPr/>
              <p:nvPr/>
            </p:nvGrpSpPr>
            <p:grpSpPr>
              <a:xfrm>
                <a:off x="3906424" y="3297561"/>
                <a:ext cx="37776" cy="32451"/>
                <a:chOff x="3906424" y="3297561"/>
                <a:chExt cx="37776" cy="32451"/>
              </a:xfrm>
            </p:grpSpPr>
            <p:sp>
              <p:nvSpPr>
                <p:cNvPr id="4534" name="Google Shape;4534;p5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57"/>
              <p:cNvGrpSpPr/>
              <p:nvPr/>
            </p:nvGrpSpPr>
            <p:grpSpPr>
              <a:xfrm>
                <a:off x="3866084" y="3412107"/>
                <a:ext cx="37776" cy="32357"/>
                <a:chOff x="3866084" y="3412107"/>
                <a:chExt cx="37776" cy="32357"/>
              </a:xfrm>
            </p:grpSpPr>
            <p:sp>
              <p:nvSpPr>
                <p:cNvPr id="4537" name="Google Shape;4537;p5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57"/>
              <p:cNvGrpSpPr/>
              <p:nvPr/>
            </p:nvGrpSpPr>
            <p:grpSpPr>
              <a:xfrm>
                <a:off x="4023919" y="3766409"/>
                <a:ext cx="37783" cy="32357"/>
                <a:chOff x="4023919" y="3766409"/>
                <a:chExt cx="37783" cy="32357"/>
              </a:xfrm>
            </p:grpSpPr>
            <p:sp>
              <p:nvSpPr>
                <p:cNvPr id="4540" name="Google Shape;4540;p5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57"/>
              <p:cNvGrpSpPr/>
              <p:nvPr/>
            </p:nvGrpSpPr>
            <p:grpSpPr>
              <a:xfrm>
                <a:off x="3973882" y="3779449"/>
                <a:ext cx="37776" cy="32357"/>
                <a:chOff x="3973882" y="3779449"/>
                <a:chExt cx="37776" cy="32357"/>
              </a:xfrm>
            </p:grpSpPr>
            <p:sp>
              <p:nvSpPr>
                <p:cNvPr id="4543" name="Google Shape;4543;p5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57"/>
              <p:cNvGrpSpPr/>
              <p:nvPr/>
            </p:nvGrpSpPr>
            <p:grpSpPr>
              <a:xfrm>
                <a:off x="4073398" y="3838028"/>
                <a:ext cx="37776" cy="32380"/>
                <a:chOff x="4073398" y="3838028"/>
                <a:chExt cx="37776" cy="32380"/>
              </a:xfrm>
            </p:grpSpPr>
            <p:sp>
              <p:nvSpPr>
                <p:cNvPr id="4546" name="Google Shape;4546;p5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57"/>
              <p:cNvGrpSpPr/>
              <p:nvPr/>
            </p:nvGrpSpPr>
            <p:grpSpPr>
              <a:xfrm>
                <a:off x="4342672" y="4144496"/>
                <a:ext cx="37752" cy="32364"/>
                <a:chOff x="4342672" y="4144496"/>
                <a:chExt cx="37752" cy="32364"/>
              </a:xfrm>
            </p:grpSpPr>
            <p:sp>
              <p:nvSpPr>
                <p:cNvPr id="4549" name="Google Shape;4549;p5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57"/>
              <p:cNvGrpSpPr/>
              <p:nvPr/>
            </p:nvGrpSpPr>
            <p:grpSpPr>
              <a:xfrm>
                <a:off x="4406386" y="4056872"/>
                <a:ext cx="37783" cy="32364"/>
                <a:chOff x="4406386" y="4056872"/>
                <a:chExt cx="37783" cy="32364"/>
              </a:xfrm>
            </p:grpSpPr>
            <p:sp>
              <p:nvSpPr>
                <p:cNvPr id="4552" name="Google Shape;4552;p5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57"/>
              <p:cNvGrpSpPr/>
              <p:nvPr/>
            </p:nvGrpSpPr>
            <p:grpSpPr>
              <a:xfrm>
                <a:off x="4284416" y="4245254"/>
                <a:ext cx="37783" cy="32357"/>
                <a:chOff x="4284416" y="4245254"/>
                <a:chExt cx="37783" cy="32357"/>
              </a:xfrm>
            </p:grpSpPr>
            <p:sp>
              <p:nvSpPr>
                <p:cNvPr id="4555" name="Google Shape;4555;p5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57"/>
              <p:cNvGrpSpPr/>
              <p:nvPr/>
            </p:nvGrpSpPr>
            <p:grpSpPr>
              <a:xfrm>
                <a:off x="4219057" y="4331258"/>
                <a:ext cx="37776" cy="32364"/>
                <a:chOff x="4219057" y="4331258"/>
                <a:chExt cx="37776" cy="32364"/>
              </a:xfrm>
            </p:grpSpPr>
            <p:sp>
              <p:nvSpPr>
                <p:cNvPr id="4558" name="Google Shape;4558;p5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0" name="Google Shape;4560;p57"/>
              <p:cNvGrpSpPr/>
              <p:nvPr/>
            </p:nvGrpSpPr>
            <p:grpSpPr>
              <a:xfrm>
                <a:off x="4204122" y="4141688"/>
                <a:ext cx="33497" cy="28699"/>
                <a:chOff x="4204122" y="4141688"/>
                <a:chExt cx="33497" cy="28699"/>
              </a:xfrm>
            </p:grpSpPr>
            <p:sp>
              <p:nvSpPr>
                <p:cNvPr id="4561" name="Google Shape;4561;p5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3" name="Google Shape;4563;p57"/>
              <p:cNvGrpSpPr/>
              <p:nvPr/>
            </p:nvGrpSpPr>
            <p:grpSpPr>
              <a:xfrm>
                <a:off x="4301546" y="4003869"/>
                <a:ext cx="38916" cy="33324"/>
                <a:chOff x="4301546" y="4003869"/>
                <a:chExt cx="38916" cy="33324"/>
              </a:xfrm>
            </p:grpSpPr>
            <p:sp>
              <p:nvSpPr>
                <p:cNvPr id="4564" name="Google Shape;4564;p5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57"/>
              <p:cNvGrpSpPr/>
              <p:nvPr/>
            </p:nvGrpSpPr>
            <p:grpSpPr>
              <a:xfrm>
                <a:off x="4210681" y="3924669"/>
                <a:ext cx="36549" cy="31366"/>
                <a:chOff x="4210681" y="3924669"/>
                <a:chExt cx="36549" cy="31366"/>
              </a:xfrm>
            </p:grpSpPr>
            <p:sp>
              <p:nvSpPr>
                <p:cNvPr id="4567" name="Google Shape;4567;p5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9" name="Google Shape;4569;p57"/>
              <p:cNvGrpSpPr/>
              <p:nvPr/>
            </p:nvGrpSpPr>
            <p:grpSpPr>
              <a:xfrm>
                <a:off x="3987771" y="3628874"/>
                <a:ext cx="31499" cy="26993"/>
                <a:chOff x="3987771" y="3628874"/>
                <a:chExt cx="31499" cy="26993"/>
              </a:xfrm>
            </p:grpSpPr>
            <p:sp>
              <p:nvSpPr>
                <p:cNvPr id="4570" name="Google Shape;4570;p5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2" name="Google Shape;4572;p57"/>
              <p:cNvGrpSpPr/>
              <p:nvPr/>
            </p:nvGrpSpPr>
            <p:grpSpPr>
              <a:xfrm>
                <a:off x="4087382" y="3775674"/>
                <a:ext cx="31405" cy="26898"/>
                <a:chOff x="4087382" y="3775674"/>
                <a:chExt cx="31405" cy="26898"/>
              </a:xfrm>
            </p:grpSpPr>
            <p:sp>
              <p:nvSpPr>
                <p:cNvPr id="4573" name="Google Shape;4573;p5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57"/>
              <p:cNvGrpSpPr/>
              <p:nvPr/>
            </p:nvGrpSpPr>
            <p:grpSpPr>
              <a:xfrm>
                <a:off x="4118873" y="3856637"/>
                <a:ext cx="31405" cy="26906"/>
                <a:chOff x="4118873" y="3856637"/>
                <a:chExt cx="31405" cy="26906"/>
              </a:xfrm>
            </p:grpSpPr>
            <p:sp>
              <p:nvSpPr>
                <p:cNvPr id="4576" name="Google Shape;4576;p5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8" name="Google Shape;4578;p57"/>
              <p:cNvGrpSpPr/>
              <p:nvPr/>
            </p:nvGrpSpPr>
            <p:grpSpPr>
              <a:xfrm>
                <a:off x="4168541" y="3639523"/>
                <a:ext cx="31499" cy="26906"/>
                <a:chOff x="4168541" y="3639523"/>
                <a:chExt cx="31499" cy="26906"/>
              </a:xfrm>
            </p:grpSpPr>
            <p:sp>
              <p:nvSpPr>
                <p:cNvPr id="4579" name="Google Shape;4579;p5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1" name="Google Shape;4581;p57"/>
              <p:cNvGrpSpPr/>
              <p:nvPr/>
            </p:nvGrpSpPr>
            <p:grpSpPr>
              <a:xfrm>
                <a:off x="3965789" y="3393545"/>
                <a:ext cx="31405" cy="26945"/>
                <a:chOff x="3965789" y="3393545"/>
                <a:chExt cx="31405" cy="26945"/>
              </a:xfrm>
            </p:grpSpPr>
            <p:sp>
              <p:nvSpPr>
                <p:cNvPr id="4582" name="Google Shape;4582;p5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4" name="Google Shape;4584;p57"/>
              <p:cNvGrpSpPr/>
              <p:nvPr/>
            </p:nvGrpSpPr>
            <p:grpSpPr>
              <a:xfrm>
                <a:off x="3925166" y="3491008"/>
                <a:ext cx="31405" cy="27001"/>
                <a:chOff x="3925166" y="3491008"/>
                <a:chExt cx="31405" cy="27001"/>
              </a:xfrm>
            </p:grpSpPr>
            <p:sp>
              <p:nvSpPr>
                <p:cNvPr id="4585" name="Google Shape;4585;p5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7"/>
              <p:cNvGrpSpPr/>
              <p:nvPr/>
            </p:nvGrpSpPr>
            <p:grpSpPr>
              <a:xfrm>
                <a:off x="3682845" y="3340976"/>
                <a:ext cx="31397" cy="26898"/>
                <a:chOff x="3682845" y="3340976"/>
                <a:chExt cx="31397" cy="26898"/>
              </a:xfrm>
            </p:grpSpPr>
            <p:sp>
              <p:nvSpPr>
                <p:cNvPr id="4588" name="Google Shape;4588;p5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0" name="Google Shape;4590;p57"/>
              <p:cNvGrpSpPr/>
              <p:nvPr/>
            </p:nvGrpSpPr>
            <p:grpSpPr>
              <a:xfrm>
                <a:off x="3795393" y="3353725"/>
                <a:ext cx="31499" cy="26993"/>
                <a:chOff x="3795393" y="3353725"/>
                <a:chExt cx="31499" cy="26993"/>
              </a:xfrm>
            </p:grpSpPr>
            <p:sp>
              <p:nvSpPr>
                <p:cNvPr id="4591" name="Google Shape;4591;p5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57"/>
              <p:cNvGrpSpPr/>
              <p:nvPr/>
            </p:nvGrpSpPr>
            <p:grpSpPr>
              <a:xfrm>
                <a:off x="4176909" y="4363221"/>
                <a:ext cx="38924" cy="33316"/>
                <a:chOff x="4176909" y="4363221"/>
                <a:chExt cx="38924" cy="33316"/>
              </a:xfrm>
            </p:grpSpPr>
            <p:sp>
              <p:nvSpPr>
                <p:cNvPr id="4594" name="Google Shape;4594;p5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6" name="Google Shape;4596;p57"/>
              <p:cNvGrpSpPr/>
              <p:nvPr/>
            </p:nvGrpSpPr>
            <p:grpSpPr>
              <a:xfrm>
                <a:off x="4226191" y="4007660"/>
                <a:ext cx="33560" cy="28770"/>
                <a:chOff x="4226191" y="4007660"/>
                <a:chExt cx="33560" cy="28770"/>
              </a:xfrm>
            </p:grpSpPr>
            <p:sp>
              <p:nvSpPr>
                <p:cNvPr id="4597" name="Google Shape;4597;p5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57"/>
              <p:cNvGrpSpPr/>
              <p:nvPr/>
            </p:nvGrpSpPr>
            <p:grpSpPr>
              <a:xfrm>
                <a:off x="3597785" y="3377045"/>
                <a:ext cx="33591" cy="28699"/>
                <a:chOff x="3597785" y="3377045"/>
                <a:chExt cx="33591" cy="28699"/>
              </a:xfrm>
            </p:grpSpPr>
            <p:sp>
              <p:nvSpPr>
                <p:cNvPr id="4600" name="Google Shape;4600;p5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57"/>
              <p:cNvGrpSpPr/>
              <p:nvPr/>
            </p:nvGrpSpPr>
            <p:grpSpPr>
              <a:xfrm>
                <a:off x="3887870" y="3669796"/>
                <a:ext cx="33591" cy="28692"/>
                <a:chOff x="3887870" y="3669796"/>
                <a:chExt cx="33591" cy="28692"/>
              </a:xfrm>
            </p:grpSpPr>
            <p:sp>
              <p:nvSpPr>
                <p:cNvPr id="4603" name="Google Shape;4603;p5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57"/>
              <p:cNvGrpSpPr/>
              <p:nvPr/>
            </p:nvGrpSpPr>
            <p:grpSpPr>
              <a:xfrm>
                <a:off x="3818320" y="3481625"/>
                <a:ext cx="33497" cy="28770"/>
                <a:chOff x="3818320" y="3481625"/>
                <a:chExt cx="33497" cy="28770"/>
              </a:xfrm>
            </p:grpSpPr>
            <p:sp>
              <p:nvSpPr>
                <p:cNvPr id="4606" name="Google Shape;4606;p5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57"/>
              <p:cNvGrpSpPr/>
              <p:nvPr/>
            </p:nvGrpSpPr>
            <p:grpSpPr>
              <a:xfrm>
                <a:off x="4278139" y="4120948"/>
                <a:ext cx="37492" cy="32129"/>
                <a:chOff x="4278139" y="4120948"/>
                <a:chExt cx="37492" cy="32129"/>
              </a:xfrm>
            </p:grpSpPr>
            <p:sp>
              <p:nvSpPr>
                <p:cNvPr id="4609" name="Google Shape;4609;p5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57"/>
              <p:cNvGrpSpPr/>
              <p:nvPr/>
            </p:nvGrpSpPr>
            <p:grpSpPr>
              <a:xfrm>
                <a:off x="4419898" y="3977388"/>
                <a:ext cx="33497" cy="28692"/>
                <a:chOff x="4419898" y="3977388"/>
                <a:chExt cx="33497" cy="28692"/>
              </a:xfrm>
            </p:grpSpPr>
            <p:sp>
              <p:nvSpPr>
                <p:cNvPr id="4612" name="Google Shape;4612;p5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57"/>
              <p:cNvGrpSpPr/>
              <p:nvPr/>
            </p:nvGrpSpPr>
            <p:grpSpPr>
              <a:xfrm>
                <a:off x="4158930" y="4034684"/>
                <a:ext cx="33497" cy="28762"/>
                <a:chOff x="4158930" y="4034684"/>
                <a:chExt cx="33497" cy="28762"/>
              </a:xfrm>
            </p:grpSpPr>
            <p:sp>
              <p:nvSpPr>
                <p:cNvPr id="4615" name="Google Shape;4615;p5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57"/>
              <p:cNvGrpSpPr/>
              <p:nvPr/>
            </p:nvGrpSpPr>
            <p:grpSpPr>
              <a:xfrm>
                <a:off x="4134949" y="3957049"/>
                <a:ext cx="33497" cy="28770"/>
                <a:chOff x="4134949" y="3957049"/>
                <a:chExt cx="33497" cy="28770"/>
              </a:xfrm>
            </p:grpSpPr>
            <p:sp>
              <p:nvSpPr>
                <p:cNvPr id="4618" name="Google Shape;4618;p5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0" name="Google Shape;4620;p57"/>
              <p:cNvGrpSpPr/>
              <p:nvPr/>
            </p:nvGrpSpPr>
            <p:grpSpPr>
              <a:xfrm>
                <a:off x="4193653" y="4184403"/>
                <a:ext cx="43580" cy="37264"/>
                <a:chOff x="4193653" y="4184403"/>
                <a:chExt cx="43580" cy="37264"/>
              </a:xfrm>
            </p:grpSpPr>
            <p:sp>
              <p:nvSpPr>
                <p:cNvPr id="4621" name="Google Shape;4621;p5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3" name="Google Shape;4623;p57"/>
              <p:cNvGrpSpPr/>
              <p:nvPr/>
            </p:nvGrpSpPr>
            <p:grpSpPr>
              <a:xfrm>
                <a:off x="4343600" y="3943844"/>
                <a:ext cx="43580" cy="37312"/>
                <a:chOff x="4343600" y="3943844"/>
                <a:chExt cx="43580" cy="37312"/>
              </a:xfrm>
            </p:grpSpPr>
            <p:sp>
              <p:nvSpPr>
                <p:cNvPr id="4624" name="Google Shape;4624;p5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57"/>
              <p:cNvGrpSpPr/>
              <p:nvPr/>
            </p:nvGrpSpPr>
            <p:grpSpPr>
              <a:xfrm>
                <a:off x="4172339" y="3381693"/>
                <a:ext cx="31499" cy="27001"/>
                <a:chOff x="4172339" y="3381693"/>
                <a:chExt cx="31499" cy="27001"/>
              </a:xfrm>
            </p:grpSpPr>
            <p:sp>
              <p:nvSpPr>
                <p:cNvPr id="4627" name="Google Shape;4627;p5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9"/>
          <p:cNvSpPr/>
          <p:nvPr/>
        </p:nvSpPr>
        <p:spPr>
          <a:xfrm>
            <a:off x="1508700" y="1600916"/>
            <a:ext cx="33207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txBox="1">
            <a:spLocks noGrp="1"/>
          </p:cNvSpPr>
          <p:nvPr>
            <p:ph type="title"/>
          </p:nvPr>
        </p:nvSpPr>
        <p:spPr>
          <a:xfrm>
            <a:off x="1508700" y="1171619"/>
            <a:ext cx="3866100"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Motivation</a:t>
            </a:r>
            <a:endParaRPr sz="4000"/>
          </a:p>
        </p:txBody>
      </p:sp>
      <p:sp>
        <p:nvSpPr>
          <p:cNvPr id="261" name="Google Shape;261;p29"/>
          <p:cNvSpPr txBox="1">
            <a:spLocks noGrp="1"/>
          </p:cNvSpPr>
          <p:nvPr>
            <p:ph type="subTitle" idx="1"/>
          </p:nvPr>
        </p:nvSpPr>
        <p:spPr>
          <a:xfrm>
            <a:off x="1508699" y="1969711"/>
            <a:ext cx="3866100" cy="288450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a:t>Robotics increasingly influences healthcare advancements. </a:t>
            </a:r>
          </a:p>
          <a:p>
            <a:pPr marL="0" lvl="0" indent="0" algn="l" rtl="0">
              <a:spcBef>
                <a:spcPts val="0"/>
              </a:spcBef>
              <a:spcAft>
                <a:spcPts val="1600"/>
              </a:spcAft>
              <a:buNone/>
            </a:pPr>
            <a:r>
              <a:rPr lang="en-US"/>
              <a:t>Develop an </a:t>
            </a:r>
            <a:r>
              <a:rPr lang="en-US">
                <a:solidFill>
                  <a:schemeClr val="accent2"/>
                </a:solidFill>
              </a:rPr>
              <a:t>introductory</a:t>
            </a:r>
            <a:r>
              <a:rPr lang="en-US"/>
              <a:t> foundation in </a:t>
            </a:r>
            <a:r>
              <a:rPr lang="en-US">
                <a:solidFill>
                  <a:schemeClr val="accent2"/>
                </a:solidFill>
              </a:rPr>
              <a:t>robotics</a:t>
            </a:r>
            <a:r>
              <a:rPr lang="en-US"/>
              <a:t> by applying </a:t>
            </a:r>
            <a:r>
              <a:rPr lang="en-US">
                <a:solidFill>
                  <a:schemeClr val="tx2"/>
                </a:solidFill>
              </a:rPr>
              <a:t>mechanical</a:t>
            </a:r>
            <a:r>
              <a:rPr lang="en-US"/>
              <a:t>, </a:t>
            </a:r>
            <a:r>
              <a:rPr lang="en-US">
                <a:solidFill>
                  <a:schemeClr val="tx2"/>
                </a:solidFill>
              </a:rPr>
              <a:t>electrical</a:t>
            </a:r>
            <a:r>
              <a:rPr lang="en-US"/>
              <a:t> and </a:t>
            </a:r>
            <a:r>
              <a:rPr lang="en-US">
                <a:solidFill>
                  <a:schemeClr val="tx2"/>
                </a:solidFill>
              </a:rPr>
              <a:t>coding</a:t>
            </a:r>
            <a:r>
              <a:rPr lang="en-US"/>
              <a:t> essentials. </a:t>
            </a:r>
          </a:p>
          <a:p>
            <a:pPr marL="0" lvl="0" indent="0" algn="l" rtl="0">
              <a:spcBef>
                <a:spcPts val="0"/>
              </a:spcBef>
              <a:spcAft>
                <a:spcPts val="1600"/>
              </a:spcAft>
              <a:buNone/>
            </a:pPr>
            <a:r>
              <a:rPr lang="en-US"/>
              <a:t>Learn how these basics </a:t>
            </a:r>
            <a:r>
              <a:rPr lang="en-US">
                <a:solidFill>
                  <a:schemeClr val="accent2"/>
                </a:solidFill>
              </a:rPr>
              <a:t>translate</a:t>
            </a:r>
            <a:r>
              <a:rPr lang="en-US"/>
              <a:t> into impactful </a:t>
            </a:r>
            <a:r>
              <a:rPr lang="en-US">
                <a:solidFill>
                  <a:schemeClr val="accent2"/>
                </a:solidFill>
              </a:rPr>
              <a:t>medical applications </a:t>
            </a:r>
          </a:p>
          <a:p>
            <a:pPr marL="0" lvl="0" indent="0" algn="l" rtl="0">
              <a:spcBef>
                <a:spcPts val="0"/>
              </a:spcBef>
              <a:spcAft>
                <a:spcPts val="1600"/>
              </a:spcAft>
              <a:buNone/>
            </a:pPr>
            <a:r>
              <a:rPr lang="en-US">
                <a:solidFill>
                  <a:schemeClr val="accent2"/>
                </a:solidFill>
              </a:rPr>
              <a:t> </a:t>
            </a:r>
          </a:p>
        </p:txBody>
      </p:sp>
      <p:grpSp>
        <p:nvGrpSpPr>
          <p:cNvPr id="262" name="Google Shape;262;p29"/>
          <p:cNvGrpSpPr/>
          <p:nvPr/>
        </p:nvGrpSpPr>
        <p:grpSpPr>
          <a:xfrm>
            <a:off x="5500926" y="433888"/>
            <a:ext cx="3204999" cy="3143100"/>
            <a:chOff x="5500926" y="433888"/>
            <a:chExt cx="3204999" cy="3143100"/>
          </a:xfrm>
        </p:grpSpPr>
        <p:sp>
          <p:nvSpPr>
            <p:cNvPr id="263" name="Google Shape;263;p29"/>
            <p:cNvSpPr/>
            <p:nvPr/>
          </p:nvSpPr>
          <p:spPr>
            <a:xfrm>
              <a:off x="5562825" y="433888"/>
              <a:ext cx="3143100" cy="3143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 name="Google Shape;264;p29"/>
            <p:cNvGrpSpPr/>
            <p:nvPr/>
          </p:nvGrpSpPr>
          <p:grpSpPr>
            <a:xfrm>
              <a:off x="5500926" y="539973"/>
              <a:ext cx="2923065" cy="2854728"/>
              <a:chOff x="2215075" y="1064425"/>
              <a:chExt cx="1564475" cy="1527900"/>
            </a:xfrm>
          </p:grpSpPr>
          <p:sp>
            <p:nvSpPr>
              <p:cNvPr id="265" name="Google Shape;265;p29"/>
              <p:cNvSpPr/>
              <p:nvPr/>
            </p:nvSpPr>
            <p:spPr>
              <a:xfrm>
                <a:off x="3027325" y="2502225"/>
                <a:ext cx="151800" cy="55075"/>
              </a:xfrm>
              <a:custGeom>
                <a:avLst/>
                <a:gdLst/>
                <a:ahLst/>
                <a:cxnLst/>
                <a:rect l="l" t="t" r="r" b="b"/>
                <a:pathLst>
                  <a:path w="6072" h="2203" extrusionOk="0">
                    <a:moveTo>
                      <a:pt x="5938" y="1"/>
                    </a:moveTo>
                    <a:lnTo>
                      <a:pt x="1" y="1802"/>
                    </a:lnTo>
                    <a:lnTo>
                      <a:pt x="134" y="2202"/>
                    </a:lnTo>
                    <a:lnTo>
                      <a:pt x="6072" y="401"/>
                    </a:lnTo>
                    <a:lnTo>
                      <a:pt x="59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219125" y="2465550"/>
                <a:ext cx="81750" cy="34200"/>
              </a:xfrm>
              <a:custGeom>
                <a:avLst/>
                <a:gdLst/>
                <a:ahLst/>
                <a:cxnLst/>
                <a:rect l="l" t="t" r="r" b="b"/>
                <a:pathLst>
                  <a:path w="3270" h="1368" extrusionOk="0">
                    <a:moveTo>
                      <a:pt x="3170" y="0"/>
                    </a:moveTo>
                    <a:lnTo>
                      <a:pt x="1" y="967"/>
                    </a:lnTo>
                    <a:lnTo>
                      <a:pt x="101" y="1368"/>
                    </a:lnTo>
                    <a:lnTo>
                      <a:pt x="3270" y="400"/>
                    </a:lnTo>
                    <a:lnTo>
                      <a:pt x="31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2563675" y="1747525"/>
                <a:ext cx="935675" cy="844800"/>
              </a:xfrm>
              <a:custGeom>
                <a:avLst/>
                <a:gdLst/>
                <a:ahLst/>
                <a:cxnLst/>
                <a:rect l="l" t="t" r="r" b="b"/>
                <a:pathLst>
                  <a:path w="37427" h="33792" extrusionOk="0">
                    <a:moveTo>
                      <a:pt x="29922" y="1"/>
                    </a:moveTo>
                    <a:lnTo>
                      <a:pt x="0" y="9107"/>
                    </a:lnTo>
                    <a:lnTo>
                      <a:pt x="7506" y="33791"/>
                    </a:lnTo>
                    <a:lnTo>
                      <a:pt x="37427" y="24652"/>
                    </a:lnTo>
                    <a:lnTo>
                      <a:pt x="29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311700" y="1662475"/>
                <a:ext cx="467850" cy="702175"/>
              </a:xfrm>
              <a:custGeom>
                <a:avLst/>
                <a:gdLst/>
                <a:ahLst/>
                <a:cxnLst/>
                <a:rect l="l" t="t" r="r" b="b"/>
                <a:pathLst>
                  <a:path w="18714" h="28087" extrusionOk="0">
                    <a:moveTo>
                      <a:pt x="11175" y="0"/>
                    </a:moveTo>
                    <a:lnTo>
                      <a:pt x="1" y="3403"/>
                    </a:lnTo>
                    <a:lnTo>
                      <a:pt x="7506" y="28087"/>
                    </a:lnTo>
                    <a:lnTo>
                      <a:pt x="18714" y="24651"/>
                    </a:lnTo>
                    <a:lnTo>
                      <a:pt x="111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3311700" y="1662475"/>
                <a:ext cx="467850" cy="702175"/>
              </a:xfrm>
              <a:custGeom>
                <a:avLst/>
                <a:gdLst/>
                <a:ahLst/>
                <a:cxnLst/>
                <a:rect l="l" t="t" r="r" b="b"/>
                <a:pathLst>
                  <a:path w="18714" h="28087" extrusionOk="0">
                    <a:moveTo>
                      <a:pt x="11175" y="0"/>
                    </a:moveTo>
                    <a:lnTo>
                      <a:pt x="1" y="3403"/>
                    </a:lnTo>
                    <a:lnTo>
                      <a:pt x="7506" y="28087"/>
                    </a:lnTo>
                    <a:lnTo>
                      <a:pt x="18714" y="24651"/>
                    </a:lnTo>
                    <a:lnTo>
                      <a:pt x="111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229150" y="1995200"/>
                <a:ext cx="403650" cy="298575"/>
              </a:xfrm>
              <a:custGeom>
                <a:avLst/>
                <a:gdLst/>
                <a:ahLst/>
                <a:cxnLst/>
                <a:rect l="l" t="t" r="r" b="b"/>
                <a:pathLst>
                  <a:path w="16146" h="11943" extrusionOk="0">
                    <a:moveTo>
                      <a:pt x="13810" y="1"/>
                    </a:moveTo>
                    <a:lnTo>
                      <a:pt x="0" y="4170"/>
                    </a:lnTo>
                    <a:lnTo>
                      <a:pt x="2335" y="11943"/>
                    </a:lnTo>
                    <a:lnTo>
                      <a:pt x="16145" y="7773"/>
                    </a:lnTo>
                    <a:lnTo>
                      <a:pt x="13810"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2672075" y="1993525"/>
                <a:ext cx="169325" cy="169325"/>
              </a:xfrm>
              <a:custGeom>
                <a:avLst/>
                <a:gdLst/>
                <a:ahLst/>
                <a:cxnLst/>
                <a:rect l="l" t="t" r="r" b="b"/>
                <a:pathLst>
                  <a:path w="6773" h="6773" extrusionOk="0">
                    <a:moveTo>
                      <a:pt x="5204" y="1"/>
                    </a:moveTo>
                    <a:lnTo>
                      <a:pt x="1" y="1602"/>
                    </a:lnTo>
                    <a:lnTo>
                      <a:pt x="1602" y="6772"/>
                    </a:lnTo>
                    <a:lnTo>
                      <a:pt x="6772" y="5205"/>
                    </a:lnTo>
                    <a:lnTo>
                      <a:pt x="5204" y="1"/>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2831350" y="1945175"/>
                <a:ext cx="168500" cy="169300"/>
              </a:xfrm>
              <a:custGeom>
                <a:avLst/>
                <a:gdLst/>
                <a:ahLst/>
                <a:cxnLst/>
                <a:rect l="l" t="t" r="r" b="b"/>
                <a:pathLst>
                  <a:path w="6740" h="6772" extrusionOk="0">
                    <a:moveTo>
                      <a:pt x="5171" y="0"/>
                    </a:moveTo>
                    <a:lnTo>
                      <a:pt x="1" y="1601"/>
                    </a:lnTo>
                    <a:lnTo>
                      <a:pt x="1569" y="6772"/>
                    </a:lnTo>
                    <a:lnTo>
                      <a:pt x="6739" y="5204"/>
                    </a:lnTo>
                    <a:lnTo>
                      <a:pt x="5171" y="0"/>
                    </a:lnTo>
                    <a:close/>
                  </a:path>
                </a:pathLst>
              </a:custGeom>
              <a:solidFill>
                <a:srgbClr val="1A2327">
                  <a:alpha val="13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2827200" y="1103350"/>
                <a:ext cx="231025" cy="339150"/>
              </a:xfrm>
              <a:custGeom>
                <a:avLst/>
                <a:gdLst/>
                <a:ahLst/>
                <a:cxnLst/>
                <a:rect l="l" t="t" r="r" b="b"/>
                <a:pathLst>
                  <a:path w="9241" h="13566" extrusionOk="0">
                    <a:moveTo>
                      <a:pt x="4145" y="1"/>
                    </a:moveTo>
                    <a:cubicBezTo>
                      <a:pt x="3944" y="1"/>
                      <a:pt x="3740" y="17"/>
                      <a:pt x="3536" y="49"/>
                    </a:cubicBezTo>
                    <a:cubicBezTo>
                      <a:pt x="1434" y="383"/>
                      <a:pt x="0" y="2384"/>
                      <a:pt x="334" y="4486"/>
                    </a:cubicBezTo>
                    <a:lnTo>
                      <a:pt x="1268" y="10323"/>
                    </a:lnTo>
                    <a:cubicBezTo>
                      <a:pt x="1571" y="12234"/>
                      <a:pt x="3226" y="13566"/>
                      <a:pt x="5129" y="13566"/>
                    </a:cubicBezTo>
                    <a:cubicBezTo>
                      <a:pt x="5318" y="13566"/>
                      <a:pt x="5511" y="13553"/>
                      <a:pt x="5704" y="13525"/>
                    </a:cubicBezTo>
                    <a:cubicBezTo>
                      <a:pt x="7806" y="13159"/>
                      <a:pt x="9240" y="11190"/>
                      <a:pt x="8906" y="9089"/>
                    </a:cubicBezTo>
                    <a:lnTo>
                      <a:pt x="7972" y="3251"/>
                    </a:lnTo>
                    <a:cubicBezTo>
                      <a:pt x="7671" y="1354"/>
                      <a:pt x="6011" y="1"/>
                      <a:pt x="4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2875550" y="1207050"/>
                <a:ext cx="147100" cy="123650"/>
              </a:xfrm>
              <a:custGeom>
                <a:avLst/>
                <a:gdLst/>
                <a:ahLst/>
                <a:cxnLst/>
                <a:rect l="l" t="t" r="r" b="b"/>
                <a:pathLst>
                  <a:path w="5884" h="4946" extrusionOk="0">
                    <a:moveTo>
                      <a:pt x="2699" y="1"/>
                    </a:moveTo>
                    <a:cubicBezTo>
                      <a:pt x="2559" y="1"/>
                      <a:pt x="2416" y="13"/>
                      <a:pt x="2269" y="37"/>
                    </a:cubicBezTo>
                    <a:cubicBezTo>
                      <a:pt x="901" y="238"/>
                      <a:pt x="1" y="1539"/>
                      <a:pt x="201" y="2873"/>
                    </a:cubicBezTo>
                    <a:cubicBezTo>
                      <a:pt x="423" y="4183"/>
                      <a:pt x="1534" y="4946"/>
                      <a:pt x="2666" y="4946"/>
                    </a:cubicBezTo>
                    <a:cubicBezTo>
                      <a:pt x="3407" y="4946"/>
                      <a:pt x="4156" y="4619"/>
                      <a:pt x="4671" y="3907"/>
                    </a:cubicBezTo>
                    <a:cubicBezTo>
                      <a:pt x="5884" y="2258"/>
                      <a:pt x="4632" y="1"/>
                      <a:pt x="26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2898900" y="1229075"/>
                <a:ext cx="95375" cy="80750"/>
              </a:xfrm>
              <a:custGeom>
                <a:avLst/>
                <a:gdLst/>
                <a:ahLst/>
                <a:cxnLst/>
                <a:rect l="l" t="t" r="r" b="b"/>
                <a:pathLst>
                  <a:path w="3815" h="3230" extrusionOk="0">
                    <a:moveTo>
                      <a:pt x="1748" y="1"/>
                    </a:moveTo>
                    <a:cubicBezTo>
                      <a:pt x="1657" y="1"/>
                      <a:pt x="1564" y="8"/>
                      <a:pt x="1469" y="24"/>
                    </a:cubicBezTo>
                    <a:cubicBezTo>
                      <a:pt x="601" y="157"/>
                      <a:pt x="1" y="991"/>
                      <a:pt x="134" y="1858"/>
                    </a:cubicBezTo>
                    <a:cubicBezTo>
                      <a:pt x="276" y="2728"/>
                      <a:pt x="994" y="3230"/>
                      <a:pt x="1731" y="3230"/>
                    </a:cubicBezTo>
                    <a:cubicBezTo>
                      <a:pt x="2209" y="3230"/>
                      <a:pt x="2695" y="3018"/>
                      <a:pt x="3036" y="2559"/>
                    </a:cubicBezTo>
                    <a:cubicBezTo>
                      <a:pt x="3815" y="1469"/>
                      <a:pt x="3023" y="1"/>
                      <a:pt x="1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2940050" y="1241475"/>
                <a:ext cx="27000" cy="24750"/>
              </a:xfrm>
              <a:custGeom>
                <a:avLst/>
                <a:gdLst/>
                <a:ahLst/>
                <a:cxnLst/>
                <a:rect l="l" t="t" r="r" b="b"/>
                <a:pathLst>
                  <a:path w="1080" h="990" extrusionOk="0">
                    <a:moveTo>
                      <a:pt x="548" y="1"/>
                    </a:moveTo>
                    <a:cubicBezTo>
                      <a:pt x="276" y="1"/>
                      <a:pt x="0" y="209"/>
                      <a:pt x="56" y="562"/>
                    </a:cubicBezTo>
                    <a:cubicBezTo>
                      <a:pt x="100" y="857"/>
                      <a:pt x="315" y="989"/>
                      <a:pt x="532" y="989"/>
                    </a:cubicBezTo>
                    <a:cubicBezTo>
                      <a:pt x="804" y="989"/>
                      <a:pt x="1079" y="781"/>
                      <a:pt x="1023" y="428"/>
                    </a:cubicBezTo>
                    <a:cubicBezTo>
                      <a:pt x="979" y="133"/>
                      <a:pt x="764" y="1"/>
                      <a:pt x="5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2920975" y="1282550"/>
                <a:ext cx="13825" cy="12350"/>
              </a:xfrm>
              <a:custGeom>
                <a:avLst/>
                <a:gdLst/>
                <a:ahLst/>
                <a:cxnLst/>
                <a:rect l="l" t="t" r="r" b="b"/>
                <a:pathLst>
                  <a:path w="553" h="494" extrusionOk="0">
                    <a:moveTo>
                      <a:pt x="281" y="0"/>
                    </a:moveTo>
                    <a:cubicBezTo>
                      <a:pt x="143" y="0"/>
                      <a:pt x="0" y="103"/>
                      <a:pt x="18" y="286"/>
                    </a:cubicBezTo>
                    <a:cubicBezTo>
                      <a:pt x="47" y="402"/>
                      <a:pt x="152" y="493"/>
                      <a:pt x="266" y="493"/>
                    </a:cubicBezTo>
                    <a:cubicBezTo>
                      <a:pt x="284" y="493"/>
                      <a:pt x="301" y="491"/>
                      <a:pt x="319" y="487"/>
                    </a:cubicBezTo>
                    <a:cubicBezTo>
                      <a:pt x="452" y="487"/>
                      <a:pt x="552" y="353"/>
                      <a:pt x="519" y="220"/>
                    </a:cubicBezTo>
                    <a:cubicBezTo>
                      <a:pt x="504" y="69"/>
                      <a:pt x="394" y="0"/>
                      <a:pt x="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3205800" y="1195475"/>
                <a:ext cx="270200" cy="64225"/>
              </a:xfrm>
              <a:custGeom>
                <a:avLst/>
                <a:gdLst/>
                <a:ahLst/>
                <a:cxnLst/>
                <a:rect l="l" t="t" r="r" b="b"/>
                <a:pathLst>
                  <a:path w="10808" h="2569" extrusionOk="0">
                    <a:moveTo>
                      <a:pt x="10574" y="0"/>
                    </a:moveTo>
                    <a:lnTo>
                      <a:pt x="0" y="1034"/>
                    </a:lnTo>
                    <a:lnTo>
                      <a:pt x="267" y="2569"/>
                    </a:lnTo>
                    <a:lnTo>
                      <a:pt x="10808" y="1401"/>
                    </a:lnTo>
                    <a:lnTo>
                      <a:pt x="105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9"/>
              <p:cNvSpPr/>
              <p:nvPr/>
            </p:nvSpPr>
            <p:spPr>
              <a:xfrm>
                <a:off x="3420950" y="1134975"/>
                <a:ext cx="105925" cy="154550"/>
              </a:xfrm>
              <a:custGeom>
                <a:avLst/>
                <a:gdLst/>
                <a:ahLst/>
                <a:cxnLst/>
                <a:rect l="l" t="t" r="r" b="b"/>
                <a:pathLst>
                  <a:path w="4237" h="6182" extrusionOk="0">
                    <a:moveTo>
                      <a:pt x="1892" y="1"/>
                    </a:moveTo>
                    <a:cubicBezTo>
                      <a:pt x="1807" y="1"/>
                      <a:pt x="1721" y="6"/>
                      <a:pt x="1635" y="18"/>
                    </a:cubicBezTo>
                    <a:cubicBezTo>
                      <a:pt x="668" y="185"/>
                      <a:pt x="0" y="1086"/>
                      <a:pt x="167" y="2053"/>
                    </a:cubicBezTo>
                    <a:lnTo>
                      <a:pt x="567" y="4722"/>
                    </a:lnTo>
                    <a:cubicBezTo>
                      <a:pt x="717" y="5559"/>
                      <a:pt x="1456" y="6182"/>
                      <a:pt x="2304" y="6182"/>
                    </a:cubicBezTo>
                    <a:cubicBezTo>
                      <a:pt x="2402" y="6182"/>
                      <a:pt x="2502" y="6173"/>
                      <a:pt x="2602" y="6156"/>
                    </a:cubicBezTo>
                    <a:cubicBezTo>
                      <a:pt x="3570" y="6023"/>
                      <a:pt x="4237" y="5122"/>
                      <a:pt x="4070" y="4155"/>
                    </a:cubicBezTo>
                    <a:lnTo>
                      <a:pt x="3670" y="1486"/>
                    </a:lnTo>
                    <a:cubicBezTo>
                      <a:pt x="3518" y="605"/>
                      <a:pt x="2757" y="1"/>
                      <a:pt x="1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9"/>
              <p:cNvSpPr/>
              <p:nvPr/>
            </p:nvSpPr>
            <p:spPr>
              <a:xfrm>
                <a:off x="3026500" y="1186300"/>
                <a:ext cx="209350" cy="129275"/>
              </a:xfrm>
              <a:custGeom>
                <a:avLst/>
                <a:gdLst/>
                <a:ahLst/>
                <a:cxnLst/>
                <a:rect l="l" t="t" r="r" b="b"/>
                <a:pathLst>
                  <a:path w="8374" h="5171" extrusionOk="0">
                    <a:moveTo>
                      <a:pt x="0" y="0"/>
                    </a:moveTo>
                    <a:lnTo>
                      <a:pt x="834" y="5171"/>
                    </a:lnTo>
                    <a:lnTo>
                      <a:pt x="7606" y="4070"/>
                    </a:lnTo>
                    <a:cubicBezTo>
                      <a:pt x="8073" y="4003"/>
                      <a:pt x="8373" y="3569"/>
                      <a:pt x="8306" y="3136"/>
                    </a:cubicBezTo>
                    <a:lnTo>
                      <a:pt x="8006" y="1134"/>
                    </a:lnTo>
                    <a:cubicBezTo>
                      <a:pt x="7939" y="734"/>
                      <a:pt x="7606" y="467"/>
                      <a:pt x="7206" y="434"/>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a:off x="3439300" y="1088450"/>
                <a:ext cx="38625" cy="32875"/>
              </a:xfrm>
              <a:custGeom>
                <a:avLst/>
                <a:gdLst/>
                <a:ahLst/>
                <a:cxnLst/>
                <a:rect l="l" t="t" r="r" b="b"/>
                <a:pathLst>
                  <a:path w="1545" h="1315" extrusionOk="0">
                    <a:moveTo>
                      <a:pt x="719" y="1"/>
                    </a:moveTo>
                    <a:cubicBezTo>
                      <a:pt x="681" y="1"/>
                      <a:pt x="641" y="4"/>
                      <a:pt x="601" y="11"/>
                    </a:cubicBezTo>
                    <a:cubicBezTo>
                      <a:pt x="234" y="45"/>
                      <a:pt x="0" y="378"/>
                      <a:pt x="67" y="745"/>
                    </a:cubicBezTo>
                    <a:cubicBezTo>
                      <a:pt x="107" y="1110"/>
                      <a:pt x="406" y="1315"/>
                      <a:pt x="709" y="1315"/>
                    </a:cubicBezTo>
                    <a:cubicBezTo>
                      <a:pt x="906" y="1315"/>
                      <a:pt x="1103" y="1229"/>
                      <a:pt x="1234" y="1045"/>
                    </a:cubicBezTo>
                    <a:cubicBezTo>
                      <a:pt x="1544" y="581"/>
                      <a:pt x="1221" y="1"/>
                      <a:pt x="7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3485150" y="1064425"/>
                <a:ext cx="158475" cy="46100"/>
              </a:xfrm>
              <a:custGeom>
                <a:avLst/>
                <a:gdLst/>
                <a:ahLst/>
                <a:cxnLst/>
                <a:rect l="l" t="t" r="r" b="b"/>
                <a:pathLst>
                  <a:path w="6339" h="1844" extrusionOk="0">
                    <a:moveTo>
                      <a:pt x="5805" y="1"/>
                    </a:moveTo>
                    <a:cubicBezTo>
                      <a:pt x="5783" y="1"/>
                      <a:pt x="5761" y="2"/>
                      <a:pt x="5738" y="5"/>
                    </a:cubicBezTo>
                    <a:lnTo>
                      <a:pt x="468" y="839"/>
                    </a:lnTo>
                    <a:cubicBezTo>
                      <a:pt x="168" y="906"/>
                      <a:pt x="1" y="1139"/>
                      <a:pt x="34" y="1439"/>
                    </a:cubicBezTo>
                    <a:cubicBezTo>
                      <a:pt x="95" y="1683"/>
                      <a:pt x="296" y="1844"/>
                      <a:pt x="534" y="1844"/>
                    </a:cubicBezTo>
                    <a:cubicBezTo>
                      <a:pt x="556" y="1844"/>
                      <a:pt x="579" y="1842"/>
                      <a:pt x="601" y="1840"/>
                    </a:cubicBezTo>
                    <a:lnTo>
                      <a:pt x="5872" y="1006"/>
                    </a:lnTo>
                    <a:cubicBezTo>
                      <a:pt x="6139" y="972"/>
                      <a:pt x="6339" y="705"/>
                      <a:pt x="6305" y="439"/>
                    </a:cubicBezTo>
                    <a:cubicBezTo>
                      <a:pt x="6244" y="164"/>
                      <a:pt x="6043" y="1"/>
                      <a:pt x="5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3270000" y="1099250"/>
                <a:ext cx="158475" cy="46300"/>
              </a:xfrm>
              <a:custGeom>
                <a:avLst/>
                <a:gdLst/>
                <a:ahLst/>
                <a:cxnLst/>
                <a:rect l="l" t="t" r="r" b="b"/>
                <a:pathLst>
                  <a:path w="6339" h="1852" extrusionOk="0">
                    <a:moveTo>
                      <a:pt x="5843" y="0"/>
                    </a:moveTo>
                    <a:cubicBezTo>
                      <a:pt x="5808" y="0"/>
                      <a:pt x="5773" y="4"/>
                      <a:pt x="5738" y="13"/>
                    </a:cubicBezTo>
                    <a:lnTo>
                      <a:pt x="468" y="847"/>
                    </a:lnTo>
                    <a:cubicBezTo>
                      <a:pt x="201" y="880"/>
                      <a:pt x="1" y="1147"/>
                      <a:pt x="34" y="1414"/>
                    </a:cubicBezTo>
                    <a:cubicBezTo>
                      <a:pt x="96" y="1661"/>
                      <a:pt x="301" y="1851"/>
                      <a:pt x="570" y="1851"/>
                    </a:cubicBezTo>
                    <a:cubicBezTo>
                      <a:pt x="591" y="1851"/>
                      <a:pt x="613" y="1850"/>
                      <a:pt x="635" y="1848"/>
                    </a:cubicBezTo>
                    <a:lnTo>
                      <a:pt x="5872" y="1014"/>
                    </a:lnTo>
                    <a:cubicBezTo>
                      <a:pt x="6172" y="947"/>
                      <a:pt x="6339" y="680"/>
                      <a:pt x="6305" y="413"/>
                    </a:cubicBezTo>
                    <a:cubicBezTo>
                      <a:pt x="6276" y="182"/>
                      <a:pt x="6071" y="0"/>
                      <a:pt x="58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2416900" y="1305550"/>
                <a:ext cx="265200" cy="92575"/>
              </a:xfrm>
              <a:custGeom>
                <a:avLst/>
                <a:gdLst/>
                <a:ahLst/>
                <a:cxnLst/>
                <a:rect l="l" t="t" r="r" b="b"/>
                <a:pathLst>
                  <a:path w="10608" h="3703" extrusionOk="0">
                    <a:moveTo>
                      <a:pt x="10374" y="0"/>
                    </a:moveTo>
                    <a:lnTo>
                      <a:pt x="0" y="2302"/>
                    </a:lnTo>
                    <a:lnTo>
                      <a:pt x="234" y="3703"/>
                    </a:lnTo>
                    <a:lnTo>
                      <a:pt x="10608" y="1568"/>
                    </a:lnTo>
                    <a:lnTo>
                      <a:pt x="103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9"/>
              <p:cNvSpPr/>
              <p:nvPr/>
            </p:nvSpPr>
            <p:spPr>
              <a:xfrm>
                <a:off x="2366025" y="1303225"/>
                <a:ext cx="105100" cy="155375"/>
              </a:xfrm>
              <a:custGeom>
                <a:avLst/>
                <a:gdLst/>
                <a:ahLst/>
                <a:cxnLst/>
                <a:rect l="l" t="t" r="r" b="b"/>
                <a:pathLst>
                  <a:path w="4204" h="6215" extrusionOk="0">
                    <a:moveTo>
                      <a:pt x="1899" y="1"/>
                    </a:moveTo>
                    <a:cubicBezTo>
                      <a:pt x="1801" y="1"/>
                      <a:pt x="1702" y="9"/>
                      <a:pt x="1602" y="27"/>
                    </a:cubicBezTo>
                    <a:cubicBezTo>
                      <a:pt x="634" y="193"/>
                      <a:pt x="1" y="1094"/>
                      <a:pt x="134" y="2061"/>
                    </a:cubicBezTo>
                    <a:lnTo>
                      <a:pt x="568" y="4697"/>
                    </a:lnTo>
                    <a:cubicBezTo>
                      <a:pt x="690" y="5581"/>
                      <a:pt x="1481" y="6215"/>
                      <a:pt x="2355" y="6215"/>
                    </a:cubicBezTo>
                    <a:cubicBezTo>
                      <a:pt x="2437" y="6215"/>
                      <a:pt x="2520" y="6209"/>
                      <a:pt x="2602" y="6198"/>
                    </a:cubicBezTo>
                    <a:cubicBezTo>
                      <a:pt x="3536" y="6031"/>
                      <a:pt x="4204" y="5130"/>
                      <a:pt x="4070" y="4163"/>
                    </a:cubicBezTo>
                    <a:lnTo>
                      <a:pt x="3637" y="1494"/>
                    </a:lnTo>
                    <a:cubicBezTo>
                      <a:pt x="3487" y="627"/>
                      <a:pt x="2748" y="1"/>
                      <a:pt x="18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p:nvPr/>
            </p:nvSpPr>
            <p:spPr>
              <a:xfrm>
                <a:off x="2653725" y="1216325"/>
                <a:ext cx="202675" cy="157000"/>
              </a:xfrm>
              <a:custGeom>
                <a:avLst/>
                <a:gdLst/>
                <a:ahLst/>
                <a:cxnLst/>
                <a:rect l="l" t="t" r="r" b="b"/>
                <a:pathLst>
                  <a:path w="8107" h="6280" extrusionOk="0">
                    <a:moveTo>
                      <a:pt x="7273" y="0"/>
                    </a:moveTo>
                    <a:lnTo>
                      <a:pt x="568" y="2669"/>
                    </a:lnTo>
                    <a:cubicBezTo>
                      <a:pt x="201" y="2802"/>
                      <a:pt x="1" y="3202"/>
                      <a:pt x="68" y="3569"/>
                    </a:cubicBezTo>
                    <a:lnTo>
                      <a:pt x="368" y="5571"/>
                    </a:lnTo>
                    <a:cubicBezTo>
                      <a:pt x="429" y="5967"/>
                      <a:pt x="796" y="6280"/>
                      <a:pt x="1215" y="6280"/>
                    </a:cubicBezTo>
                    <a:cubicBezTo>
                      <a:pt x="1255" y="6280"/>
                      <a:pt x="1295" y="6277"/>
                      <a:pt x="1335" y="6271"/>
                    </a:cubicBezTo>
                    <a:lnTo>
                      <a:pt x="8107" y="5170"/>
                    </a:lnTo>
                    <a:lnTo>
                      <a:pt x="72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2380200" y="1256250"/>
                <a:ext cx="39425" cy="33175"/>
              </a:xfrm>
              <a:custGeom>
                <a:avLst/>
                <a:gdLst/>
                <a:ahLst/>
                <a:cxnLst/>
                <a:rect l="l" t="t" r="r" b="b"/>
                <a:pathLst>
                  <a:path w="1577" h="1327" extrusionOk="0">
                    <a:moveTo>
                      <a:pt x="837" y="1"/>
                    </a:moveTo>
                    <a:cubicBezTo>
                      <a:pt x="814" y="1"/>
                      <a:pt x="791" y="2"/>
                      <a:pt x="768" y="4"/>
                    </a:cubicBezTo>
                    <a:cubicBezTo>
                      <a:pt x="167" y="104"/>
                      <a:pt x="1" y="838"/>
                      <a:pt x="468" y="1205"/>
                    </a:cubicBezTo>
                    <a:cubicBezTo>
                      <a:pt x="585" y="1289"/>
                      <a:pt x="715" y="1326"/>
                      <a:pt x="843" y="1326"/>
                    </a:cubicBezTo>
                    <a:cubicBezTo>
                      <a:pt x="1222" y="1326"/>
                      <a:pt x="1577" y="996"/>
                      <a:pt x="1502" y="571"/>
                    </a:cubicBezTo>
                    <a:cubicBezTo>
                      <a:pt x="1439" y="228"/>
                      <a:pt x="1172" y="1"/>
                      <a:pt x="8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9"/>
              <p:cNvSpPr/>
              <p:nvPr/>
            </p:nvSpPr>
            <p:spPr>
              <a:xfrm>
                <a:off x="2215075" y="1267075"/>
                <a:ext cx="158475" cy="46100"/>
              </a:xfrm>
              <a:custGeom>
                <a:avLst/>
                <a:gdLst/>
                <a:ahLst/>
                <a:cxnLst/>
                <a:rect l="l" t="t" r="r" b="b"/>
                <a:pathLst>
                  <a:path w="6339" h="1844" extrusionOk="0">
                    <a:moveTo>
                      <a:pt x="5773" y="1"/>
                    </a:moveTo>
                    <a:cubicBezTo>
                      <a:pt x="5750" y="1"/>
                      <a:pt x="5728" y="2"/>
                      <a:pt x="5705" y="5"/>
                    </a:cubicBezTo>
                    <a:lnTo>
                      <a:pt x="435" y="839"/>
                    </a:lnTo>
                    <a:cubicBezTo>
                      <a:pt x="168" y="872"/>
                      <a:pt x="1" y="1139"/>
                      <a:pt x="34" y="1406"/>
                    </a:cubicBezTo>
                    <a:cubicBezTo>
                      <a:pt x="65" y="1653"/>
                      <a:pt x="297" y="1843"/>
                      <a:pt x="543" y="1843"/>
                    </a:cubicBezTo>
                    <a:cubicBezTo>
                      <a:pt x="562" y="1843"/>
                      <a:pt x="582" y="1842"/>
                      <a:pt x="601" y="1839"/>
                    </a:cubicBezTo>
                    <a:lnTo>
                      <a:pt x="5872" y="1006"/>
                    </a:lnTo>
                    <a:cubicBezTo>
                      <a:pt x="6139" y="939"/>
                      <a:pt x="6339" y="705"/>
                      <a:pt x="6272" y="405"/>
                    </a:cubicBezTo>
                    <a:cubicBezTo>
                      <a:pt x="6242" y="161"/>
                      <a:pt x="6016" y="1"/>
                      <a:pt x="5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9"/>
              <p:cNvSpPr/>
              <p:nvPr/>
            </p:nvSpPr>
            <p:spPr>
              <a:xfrm>
                <a:off x="2429400" y="1232675"/>
                <a:ext cx="158475" cy="46300"/>
              </a:xfrm>
              <a:custGeom>
                <a:avLst/>
                <a:gdLst/>
                <a:ahLst/>
                <a:cxnLst/>
                <a:rect l="l" t="t" r="r" b="b"/>
                <a:pathLst>
                  <a:path w="6339" h="1852" extrusionOk="0">
                    <a:moveTo>
                      <a:pt x="5843" y="0"/>
                    </a:moveTo>
                    <a:cubicBezTo>
                      <a:pt x="5808" y="0"/>
                      <a:pt x="5773" y="4"/>
                      <a:pt x="5738" y="13"/>
                    </a:cubicBezTo>
                    <a:lnTo>
                      <a:pt x="468" y="847"/>
                    </a:lnTo>
                    <a:cubicBezTo>
                      <a:pt x="201" y="880"/>
                      <a:pt x="1" y="1147"/>
                      <a:pt x="34" y="1414"/>
                    </a:cubicBezTo>
                    <a:cubicBezTo>
                      <a:pt x="96" y="1661"/>
                      <a:pt x="301" y="1851"/>
                      <a:pt x="570" y="1851"/>
                    </a:cubicBezTo>
                    <a:cubicBezTo>
                      <a:pt x="591" y="1851"/>
                      <a:pt x="613" y="1850"/>
                      <a:pt x="635" y="1848"/>
                    </a:cubicBezTo>
                    <a:lnTo>
                      <a:pt x="5905" y="1014"/>
                    </a:lnTo>
                    <a:cubicBezTo>
                      <a:pt x="6172" y="947"/>
                      <a:pt x="6339" y="680"/>
                      <a:pt x="6305" y="413"/>
                    </a:cubicBezTo>
                    <a:cubicBezTo>
                      <a:pt x="6276" y="182"/>
                      <a:pt x="6071" y="0"/>
                      <a:pt x="58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2963525" y="1466000"/>
                <a:ext cx="597550" cy="188150"/>
              </a:xfrm>
              <a:custGeom>
                <a:avLst/>
                <a:gdLst/>
                <a:ahLst/>
                <a:cxnLst/>
                <a:rect l="l" t="t" r="r" b="b"/>
                <a:pathLst>
                  <a:path w="23902" h="7526" extrusionOk="0">
                    <a:moveTo>
                      <a:pt x="735" y="1"/>
                    </a:moveTo>
                    <a:cubicBezTo>
                      <a:pt x="181" y="1"/>
                      <a:pt x="1" y="839"/>
                      <a:pt x="585" y="1054"/>
                    </a:cubicBezTo>
                    <a:lnTo>
                      <a:pt x="23168" y="7526"/>
                    </a:lnTo>
                    <a:lnTo>
                      <a:pt x="23301" y="7526"/>
                    </a:lnTo>
                    <a:cubicBezTo>
                      <a:pt x="23534" y="7526"/>
                      <a:pt x="23735" y="7359"/>
                      <a:pt x="23801" y="7125"/>
                    </a:cubicBezTo>
                    <a:cubicBezTo>
                      <a:pt x="23901" y="6858"/>
                      <a:pt x="23735" y="6558"/>
                      <a:pt x="23434" y="6458"/>
                    </a:cubicBezTo>
                    <a:lnTo>
                      <a:pt x="885" y="20"/>
                    </a:lnTo>
                    <a:cubicBezTo>
                      <a:pt x="833" y="7"/>
                      <a:pt x="783" y="1"/>
                      <a:pt x="7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2960500" y="1464725"/>
                <a:ext cx="360400" cy="251125"/>
              </a:xfrm>
              <a:custGeom>
                <a:avLst/>
                <a:gdLst/>
                <a:ahLst/>
                <a:cxnLst/>
                <a:rect l="l" t="t" r="r" b="b"/>
                <a:pathLst>
                  <a:path w="14416" h="10045" extrusionOk="0">
                    <a:moveTo>
                      <a:pt x="813" y="1"/>
                    </a:moveTo>
                    <a:cubicBezTo>
                      <a:pt x="331" y="1"/>
                      <a:pt x="0" y="715"/>
                      <a:pt x="539" y="1039"/>
                    </a:cubicBezTo>
                    <a:lnTo>
                      <a:pt x="13381" y="9945"/>
                    </a:lnTo>
                    <a:cubicBezTo>
                      <a:pt x="13448" y="10012"/>
                      <a:pt x="13582" y="10045"/>
                      <a:pt x="13682" y="10045"/>
                    </a:cubicBezTo>
                    <a:cubicBezTo>
                      <a:pt x="14215" y="10045"/>
                      <a:pt x="14416" y="9344"/>
                      <a:pt x="13982" y="9044"/>
                    </a:cubicBezTo>
                    <a:lnTo>
                      <a:pt x="1173" y="138"/>
                    </a:lnTo>
                    <a:cubicBezTo>
                      <a:pt x="1051" y="41"/>
                      <a:pt x="927" y="1"/>
                      <a:pt x="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9"/>
              <p:cNvSpPr/>
              <p:nvPr/>
            </p:nvSpPr>
            <p:spPr>
              <a:xfrm>
                <a:off x="2563675" y="1465075"/>
                <a:ext cx="437400" cy="483450"/>
              </a:xfrm>
              <a:custGeom>
                <a:avLst/>
                <a:gdLst/>
                <a:ahLst/>
                <a:cxnLst/>
                <a:rect l="l" t="t" r="r" b="b"/>
                <a:pathLst>
                  <a:path w="17496" h="19338" extrusionOk="0">
                    <a:moveTo>
                      <a:pt x="16707" y="0"/>
                    </a:moveTo>
                    <a:cubicBezTo>
                      <a:pt x="16570" y="0"/>
                      <a:pt x="16429" y="57"/>
                      <a:pt x="16312" y="191"/>
                    </a:cubicBezTo>
                    <a:lnTo>
                      <a:pt x="334" y="18437"/>
                    </a:lnTo>
                    <a:cubicBezTo>
                      <a:pt x="0" y="18804"/>
                      <a:pt x="267" y="19338"/>
                      <a:pt x="734" y="19338"/>
                    </a:cubicBezTo>
                    <a:cubicBezTo>
                      <a:pt x="901" y="19338"/>
                      <a:pt x="1068" y="19271"/>
                      <a:pt x="1168" y="19171"/>
                    </a:cubicBezTo>
                    <a:lnTo>
                      <a:pt x="17146" y="924"/>
                    </a:lnTo>
                    <a:cubicBezTo>
                      <a:pt x="17496" y="500"/>
                      <a:pt x="17116" y="0"/>
                      <a:pt x="16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32"/>
        <p:cNvGrpSpPr/>
        <p:nvPr/>
      </p:nvGrpSpPr>
      <p:grpSpPr>
        <a:xfrm>
          <a:off x="0" y="0"/>
          <a:ext cx="0" cy="0"/>
          <a:chOff x="0" y="0"/>
          <a:chExt cx="0" cy="0"/>
        </a:xfrm>
      </p:grpSpPr>
      <p:grpSp>
        <p:nvGrpSpPr>
          <p:cNvPr id="4633" name="Google Shape;4633;p58"/>
          <p:cNvGrpSpPr/>
          <p:nvPr/>
        </p:nvGrpSpPr>
        <p:grpSpPr>
          <a:xfrm>
            <a:off x="729274" y="1175734"/>
            <a:ext cx="2507799" cy="206239"/>
            <a:chOff x="106648" y="895722"/>
            <a:chExt cx="4481413" cy="374300"/>
          </a:xfrm>
        </p:grpSpPr>
        <p:grpSp>
          <p:nvGrpSpPr>
            <p:cNvPr id="4634" name="Google Shape;4634;p58"/>
            <p:cNvGrpSpPr/>
            <p:nvPr/>
          </p:nvGrpSpPr>
          <p:grpSpPr>
            <a:xfrm>
              <a:off x="2233276" y="895722"/>
              <a:ext cx="1082667" cy="223591"/>
              <a:chOff x="4808316" y="2800065"/>
              <a:chExt cx="1999386" cy="412910"/>
            </a:xfrm>
          </p:grpSpPr>
          <p:sp>
            <p:nvSpPr>
              <p:cNvPr id="4635" name="Google Shape;4635;p5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6" name="Google Shape;4636;p58"/>
              <p:cNvGrpSpPr/>
              <p:nvPr/>
            </p:nvGrpSpPr>
            <p:grpSpPr>
              <a:xfrm>
                <a:off x="4808316" y="2800065"/>
                <a:ext cx="92400" cy="411825"/>
                <a:chOff x="845575" y="2563700"/>
                <a:chExt cx="92400" cy="411825"/>
              </a:xfrm>
            </p:grpSpPr>
            <p:cxnSp>
              <p:nvCxnSpPr>
                <p:cNvPr id="4637" name="Google Shape;4637;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38" name="Google Shape;4638;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9" name="Google Shape;4639;p58"/>
            <p:cNvGrpSpPr/>
            <p:nvPr/>
          </p:nvGrpSpPr>
          <p:grpSpPr>
            <a:xfrm>
              <a:off x="106648" y="895722"/>
              <a:ext cx="1088401" cy="223591"/>
              <a:chOff x="881025" y="2800065"/>
              <a:chExt cx="2009975" cy="412910"/>
            </a:xfrm>
          </p:grpSpPr>
          <p:sp>
            <p:nvSpPr>
              <p:cNvPr id="4640" name="Google Shape;4640;p5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1" name="Google Shape;4641;p58"/>
              <p:cNvGrpSpPr/>
              <p:nvPr/>
            </p:nvGrpSpPr>
            <p:grpSpPr>
              <a:xfrm>
                <a:off x="881025" y="2800065"/>
                <a:ext cx="92400" cy="411825"/>
                <a:chOff x="845575" y="2563700"/>
                <a:chExt cx="92400" cy="411825"/>
              </a:xfrm>
            </p:grpSpPr>
            <p:cxnSp>
              <p:nvCxnSpPr>
                <p:cNvPr id="4642" name="Google Shape;4642;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43" name="Google Shape;4643;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4" name="Google Shape;4644;p58"/>
            <p:cNvGrpSpPr/>
            <p:nvPr/>
          </p:nvGrpSpPr>
          <p:grpSpPr>
            <a:xfrm>
              <a:off x="1172346" y="1047018"/>
              <a:ext cx="1083151" cy="223003"/>
              <a:chOff x="2849073" y="3079467"/>
              <a:chExt cx="2000279" cy="411825"/>
            </a:xfrm>
          </p:grpSpPr>
          <p:sp>
            <p:nvSpPr>
              <p:cNvPr id="4645" name="Google Shape;4645;p5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6" name="Google Shape;4646;p58"/>
              <p:cNvGrpSpPr/>
              <p:nvPr/>
            </p:nvGrpSpPr>
            <p:grpSpPr>
              <a:xfrm rot="10800000">
                <a:off x="2849073" y="3079467"/>
                <a:ext cx="92400" cy="411825"/>
                <a:chOff x="2070100" y="2563700"/>
                <a:chExt cx="92400" cy="411825"/>
              </a:xfrm>
            </p:grpSpPr>
            <p:cxnSp>
              <p:nvCxnSpPr>
                <p:cNvPr id="4647" name="Google Shape;4647;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48" name="Google Shape;4648;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9" name="Google Shape;4649;p58"/>
            <p:cNvGrpSpPr/>
            <p:nvPr/>
          </p:nvGrpSpPr>
          <p:grpSpPr>
            <a:xfrm>
              <a:off x="3290132" y="1047018"/>
              <a:ext cx="1297929" cy="223003"/>
              <a:chOff x="6760035" y="3079467"/>
              <a:chExt cx="2396914" cy="411825"/>
            </a:xfrm>
          </p:grpSpPr>
          <p:sp>
            <p:nvSpPr>
              <p:cNvPr id="4650" name="Google Shape;4650;p5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1" name="Google Shape;4651;p58"/>
              <p:cNvGrpSpPr/>
              <p:nvPr/>
            </p:nvGrpSpPr>
            <p:grpSpPr>
              <a:xfrm rot="10800000">
                <a:off x="6760035" y="3079467"/>
                <a:ext cx="92400" cy="411825"/>
                <a:chOff x="2070100" y="2563700"/>
                <a:chExt cx="92400" cy="411825"/>
              </a:xfrm>
            </p:grpSpPr>
            <p:cxnSp>
              <p:nvCxnSpPr>
                <p:cNvPr id="4652" name="Google Shape;4652;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53" name="Google Shape;4653;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54" name="Google Shape;4654;p58"/>
          <p:cNvGrpSpPr/>
          <p:nvPr/>
        </p:nvGrpSpPr>
        <p:grpSpPr>
          <a:xfrm>
            <a:off x="2147036" y="3575105"/>
            <a:ext cx="1086701" cy="799429"/>
            <a:chOff x="2183288" y="3555572"/>
            <a:chExt cx="1136241" cy="835873"/>
          </a:xfrm>
        </p:grpSpPr>
        <p:sp>
          <p:nvSpPr>
            <p:cNvPr id="4655" name="Google Shape;4655;p5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6" name="Google Shape;4656;p58"/>
            <p:cNvGrpSpPr/>
            <p:nvPr/>
          </p:nvGrpSpPr>
          <p:grpSpPr>
            <a:xfrm>
              <a:off x="2205895" y="3637269"/>
              <a:ext cx="1089848" cy="724993"/>
              <a:chOff x="2205895" y="3637269"/>
              <a:chExt cx="1089848" cy="724993"/>
            </a:xfrm>
          </p:grpSpPr>
          <p:sp>
            <p:nvSpPr>
              <p:cNvPr id="4657" name="Google Shape;4657;p5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3" name="Google Shape;4663;p5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4" name="Google Shape;4664;p5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665" name="Google Shape;4665;p58"/>
            <p:cNvGrpSpPr/>
            <p:nvPr/>
          </p:nvGrpSpPr>
          <p:grpSpPr>
            <a:xfrm>
              <a:off x="3173850" y="3779426"/>
              <a:ext cx="145679" cy="70048"/>
              <a:chOff x="3173850" y="3779426"/>
              <a:chExt cx="145679" cy="70048"/>
            </a:xfrm>
          </p:grpSpPr>
          <p:cxnSp>
            <p:nvCxnSpPr>
              <p:cNvPr id="4666" name="Google Shape;4666;p5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667" name="Google Shape;4667;p5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8" name="Google Shape;4668;p58"/>
            <p:cNvGrpSpPr/>
            <p:nvPr/>
          </p:nvGrpSpPr>
          <p:grpSpPr>
            <a:xfrm>
              <a:off x="2183288" y="4139483"/>
              <a:ext cx="145133" cy="70048"/>
              <a:chOff x="2183288" y="4139483"/>
              <a:chExt cx="145133" cy="70048"/>
            </a:xfrm>
          </p:grpSpPr>
          <p:cxnSp>
            <p:nvCxnSpPr>
              <p:cNvPr id="4669" name="Google Shape;4669;p5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670" name="Google Shape;4670;p5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1" name="Google Shape;4671;p5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2" name="Google Shape;4672;p5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673" name="Google Shape;4673;p58"/>
            <p:cNvGrpSpPr/>
            <p:nvPr/>
          </p:nvGrpSpPr>
          <p:grpSpPr>
            <a:xfrm>
              <a:off x="2943836" y="4268886"/>
              <a:ext cx="60717" cy="122559"/>
              <a:chOff x="2943836" y="4268886"/>
              <a:chExt cx="60717" cy="122559"/>
            </a:xfrm>
          </p:grpSpPr>
          <p:sp>
            <p:nvSpPr>
              <p:cNvPr id="4674" name="Google Shape;4674;p5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5" name="Google Shape;4675;p5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676" name="Google Shape;4676;p58"/>
          <p:cNvGrpSpPr/>
          <p:nvPr/>
        </p:nvGrpSpPr>
        <p:grpSpPr>
          <a:xfrm>
            <a:off x="3409981" y="1496104"/>
            <a:ext cx="1675870" cy="758251"/>
            <a:chOff x="3530532" y="1496185"/>
            <a:chExt cx="1562000" cy="706730"/>
          </a:xfrm>
        </p:grpSpPr>
        <p:cxnSp>
          <p:nvCxnSpPr>
            <p:cNvPr id="4677" name="Google Shape;4677;p5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678" name="Google Shape;4678;p58"/>
            <p:cNvGrpSpPr/>
            <p:nvPr/>
          </p:nvGrpSpPr>
          <p:grpSpPr>
            <a:xfrm>
              <a:off x="3530532" y="1496185"/>
              <a:ext cx="323430" cy="463587"/>
              <a:chOff x="3530532" y="1496185"/>
              <a:chExt cx="323430" cy="463587"/>
            </a:xfrm>
          </p:grpSpPr>
          <p:grpSp>
            <p:nvGrpSpPr>
              <p:cNvPr id="4679" name="Google Shape;4679;p58"/>
              <p:cNvGrpSpPr/>
              <p:nvPr/>
            </p:nvGrpSpPr>
            <p:grpSpPr>
              <a:xfrm>
                <a:off x="3567462" y="1496185"/>
                <a:ext cx="286500" cy="361376"/>
                <a:chOff x="3567462" y="1496185"/>
                <a:chExt cx="286500" cy="361376"/>
              </a:xfrm>
            </p:grpSpPr>
            <p:cxnSp>
              <p:nvCxnSpPr>
                <p:cNvPr id="4680" name="Google Shape;4680;p5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681" name="Google Shape;4681;p5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2" name="Google Shape;4682;p5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58"/>
            <p:cNvGrpSpPr/>
            <p:nvPr/>
          </p:nvGrpSpPr>
          <p:grpSpPr>
            <a:xfrm>
              <a:off x="3891569" y="1779209"/>
              <a:ext cx="323945" cy="423706"/>
              <a:chOff x="3891569" y="1779209"/>
              <a:chExt cx="323945" cy="423706"/>
            </a:xfrm>
          </p:grpSpPr>
          <p:grpSp>
            <p:nvGrpSpPr>
              <p:cNvPr id="4684" name="Google Shape;4684;p58"/>
              <p:cNvGrpSpPr/>
              <p:nvPr/>
            </p:nvGrpSpPr>
            <p:grpSpPr>
              <a:xfrm>
                <a:off x="3929014" y="1881638"/>
                <a:ext cx="286500" cy="321278"/>
                <a:chOff x="3929014" y="1881638"/>
                <a:chExt cx="286500" cy="321278"/>
              </a:xfrm>
            </p:grpSpPr>
            <p:cxnSp>
              <p:nvCxnSpPr>
                <p:cNvPr id="4685" name="Google Shape;4685;p5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686" name="Google Shape;4686;p5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7" name="Google Shape;4687;p5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58"/>
            <p:cNvGrpSpPr/>
            <p:nvPr/>
          </p:nvGrpSpPr>
          <p:grpSpPr>
            <a:xfrm>
              <a:off x="4252606" y="1496185"/>
              <a:ext cx="324721" cy="463587"/>
              <a:chOff x="4252606" y="1496185"/>
              <a:chExt cx="324721" cy="463587"/>
            </a:xfrm>
          </p:grpSpPr>
          <p:grpSp>
            <p:nvGrpSpPr>
              <p:cNvPr id="4689" name="Google Shape;4689;p58"/>
              <p:cNvGrpSpPr/>
              <p:nvPr/>
            </p:nvGrpSpPr>
            <p:grpSpPr>
              <a:xfrm>
                <a:off x="4290828" y="1496185"/>
                <a:ext cx="286500" cy="361376"/>
                <a:chOff x="4290828" y="1496185"/>
                <a:chExt cx="286500" cy="361376"/>
              </a:xfrm>
            </p:grpSpPr>
            <p:cxnSp>
              <p:nvCxnSpPr>
                <p:cNvPr id="4690" name="Google Shape;4690;p5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691" name="Google Shape;4691;p5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2" name="Google Shape;4692;p5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58"/>
            <p:cNvGrpSpPr/>
            <p:nvPr/>
          </p:nvGrpSpPr>
          <p:grpSpPr>
            <a:xfrm>
              <a:off x="4613643" y="1763716"/>
              <a:ext cx="325308" cy="439200"/>
              <a:chOff x="4613643" y="1763716"/>
              <a:chExt cx="325308" cy="439200"/>
            </a:xfrm>
          </p:grpSpPr>
          <p:grpSp>
            <p:nvGrpSpPr>
              <p:cNvPr id="4694" name="Google Shape;4694;p58"/>
              <p:cNvGrpSpPr/>
              <p:nvPr/>
            </p:nvGrpSpPr>
            <p:grpSpPr>
              <a:xfrm>
                <a:off x="4652451" y="1879538"/>
                <a:ext cx="286500" cy="323378"/>
                <a:chOff x="4652451" y="1879538"/>
                <a:chExt cx="286500" cy="323378"/>
              </a:xfrm>
            </p:grpSpPr>
            <p:cxnSp>
              <p:nvCxnSpPr>
                <p:cNvPr id="4695" name="Google Shape;4695;p5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696" name="Google Shape;4696;p5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7" name="Google Shape;4697;p5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8" name="Google Shape;4698;p58"/>
          <p:cNvGrpSpPr/>
          <p:nvPr/>
        </p:nvGrpSpPr>
        <p:grpSpPr>
          <a:xfrm>
            <a:off x="3421841" y="2349730"/>
            <a:ext cx="1652173" cy="391517"/>
            <a:chOff x="3512551" y="2358270"/>
            <a:chExt cx="1597383" cy="378533"/>
          </a:xfrm>
        </p:grpSpPr>
        <p:cxnSp>
          <p:nvCxnSpPr>
            <p:cNvPr id="4699" name="Google Shape;4699;p58"/>
            <p:cNvCxnSpPr>
              <a:stCxn id="4700" idx="6"/>
              <a:endCxn id="470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702" name="Google Shape;4702;p58"/>
            <p:cNvGrpSpPr/>
            <p:nvPr/>
          </p:nvGrpSpPr>
          <p:grpSpPr>
            <a:xfrm>
              <a:off x="3512551" y="2358270"/>
              <a:ext cx="225647" cy="307714"/>
              <a:chOff x="2182679" y="2004714"/>
              <a:chExt cx="792300" cy="1080458"/>
            </a:xfrm>
          </p:grpSpPr>
          <p:cxnSp>
            <p:nvCxnSpPr>
              <p:cNvPr id="4703" name="Google Shape;4703;p58"/>
              <p:cNvCxnSpPr>
                <a:stCxn id="4704"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700" name="Google Shape;4700;p5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58"/>
            <p:cNvGrpSpPr/>
            <p:nvPr/>
          </p:nvGrpSpPr>
          <p:grpSpPr>
            <a:xfrm>
              <a:off x="3969644" y="2440153"/>
              <a:ext cx="225853" cy="296651"/>
              <a:chOff x="3775710" y="1729289"/>
              <a:chExt cx="136500" cy="179289"/>
            </a:xfrm>
          </p:grpSpPr>
          <p:cxnSp>
            <p:nvCxnSpPr>
              <p:cNvPr id="4706" name="Google Shape;4706;p5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707" name="Google Shape;4707;p5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9" name="Google Shape;4709;p58"/>
            <p:cNvGrpSpPr/>
            <p:nvPr/>
          </p:nvGrpSpPr>
          <p:grpSpPr>
            <a:xfrm>
              <a:off x="4427051" y="2358270"/>
              <a:ext cx="225647" cy="307714"/>
              <a:chOff x="5393704" y="2004714"/>
              <a:chExt cx="792300" cy="1080458"/>
            </a:xfrm>
          </p:grpSpPr>
          <p:cxnSp>
            <p:nvCxnSpPr>
              <p:cNvPr id="4710" name="Google Shape;4710;p58"/>
              <p:cNvCxnSpPr>
                <a:stCxn id="4711"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712" name="Google Shape;4712;p5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3" name="Google Shape;4713;p58"/>
            <p:cNvGrpSpPr/>
            <p:nvPr/>
          </p:nvGrpSpPr>
          <p:grpSpPr>
            <a:xfrm>
              <a:off x="4884287" y="2440252"/>
              <a:ext cx="225647" cy="296532"/>
              <a:chOff x="6999166" y="2292572"/>
              <a:chExt cx="792300" cy="1041192"/>
            </a:xfrm>
          </p:grpSpPr>
          <p:cxnSp>
            <p:nvCxnSpPr>
              <p:cNvPr id="4714" name="Google Shape;4714;p5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701" name="Google Shape;4701;p5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6" name="Google Shape;4716;p58"/>
          <p:cNvGrpSpPr/>
          <p:nvPr/>
        </p:nvGrpSpPr>
        <p:grpSpPr>
          <a:xfrm>
            <a:off x="6842649" y="1185930"/>
            <a:ext cx="1581844" cy="732818"/>
            <a:chOff x="634175" y="2986275"/>
            <a:chExt cx="3147949" cy="1458344"/>
          </a:xfrm>
        </p:grpSpPr>
        <p:cxnSp>
          <p:nvCxnSpPr>
            <p:cNvPr id="4717" name="Google Shape;4717;p58"/>
            <p:cNvCxnSpPr>
              <a:stCxn id="4718" idx="4"/>
              <a:endCxn id="4719"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720" name="Google Shape;4720;p58"/>
            <p:cNvCxnSpPr>
              <a:stCxn id="4719" idx="0"/>
              <a:endCxn id="472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722" name="Google Shape;4722;p58"/>
            <p:cNvCxnSpPr>
              <a:stCxn id="4721" idx="4"/>
              <a:endCxn id="472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724" name="Google Shape;4724;p58"/>
            <p:cNvCxnSpPr>
              <a:stCxn id="4723" idx="0"/>
              <a:endCxn id="472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725" name="Google Shape;4725;p5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21" name="Google Shape;4721;p5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18" name="Google Shape;4718;p5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23" name="Google Shape;4723;p5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719" name="Google Shape;4719;p5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726" name="Google Shape;4726;p58"/>
          <p:cNvGrpSpPr/>
          <p:nvPr/>
        </p:nvGrpSpPr>
        <p:grpSpPr>
          <a:xfrm>
            <a:off x="3410364" y="2880240"/>
            <a:ext cx="1675128" cy="313674"/>
            <a:chOff x="998425" y="1182125"/>
            <a:chExt cx="1065400" cy="199500"/>
          </a:xfrm>
        </p:grpSpPr>
        <p:sp>
          <p:nvSpPr>
            <p:cNvPr id="4727" name="Google Shape;4727;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58"/>
          <p:cNvGrpSpPr/>
          <p:nvPr/>
        </p:nvGrpSpPr>
        <p:grpSpPr>
          <a:xfrm>
            <a:off x="3410363" y="3836206"/>
            <a:ext cx="1675129" cy="525345"/>
            <a:chOff x="5194708" y="3484366"/>
            <a:chExt cx="3148148" cy="987304"/>
          </a:xfrm>
        </p:grpSpPr>
        <p:grpSp>
          <p:nvGrpSpPr>
            <p:cNvPr id="4733" name="Google Shape;4733;p58"/>
            <p:cNvGrpSpPr/>
            <p:nvPr/>
          </p:nvGrpSpPr>
          <p:grpSpPr>
            <a:xfrm>
              <a:off x="7531521" y="3484366"/>
              <a:ext cx="811335" cy="987304"/>
              <a:chOff x="3379425" y="1617275"/>
              <a:chExt cx="1090650" cy="1327200"/>
            </a:xfrm>
          </p:grpSpPr>
          <p:sp>
            <p:nvSpPr>
              <p:cNvPr id="4734" name="Google Shape;4734;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58"/>
            <p:cNvGrpSpPr/>
            <p:nvPr/>
          </p:nvGrpSpPr>
          <p:grpSpPr>
            <a:xfrm>
              <a:off x="6752546" y="3484366"/>
              <a:ext cx="811428" cy="987304"/>
              <a:chOff x="2332275" y="1617275"/>
              <a:chExt cx="1090775" cy="1327200"/>
            </a:xfrm>
          </p:grpSpPr>
          <p:sp>
            <p:nvSpPr>
              <p:cNvPr id="4738" name="Google Shape;4738;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58"/>
            <p:cNvGrpSpPr/>
            <p:nvPr/>
          </p:nvGrpSpPr>
          <p:grpSpPr>
            <a:xfrm>
              <a:off x="5973664" y="3484366"/>
              <a:ext cx="811335" cy="987304"/>
              <a:chOff x="1285250" y="1617275"/>
              <a:chExt cx="1090650" cy="1327200"/>
            </a:xfrm>
          </p:grpSpPr>
          <p:sp>
            <p:nvSpPr>
              <p:cNvPr id="4742" name="Google Shape;4742;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58"/>
            <p:cNvGrpSpPr/>
            <p:nvPr/>
          </p:nvGrpSpPr>
          <p:grpSpPr>
            <a:xfrm>
              <a:off x="5194708" y="3484366"/>
              <a:ext cx="811409" cy="987304"/>
              <a:chOff x="238125" y="1617275"/>
              <a:chExt cx="1090750" cy="1327200"/>
            </a:xfrm>
          </p:grpSpPr>
          <p:sp>
            <p:nvSpPr>
              <p:cNvPr id="4746" name="Google Shape;4746;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9" name="Google Shape;4749;p58"/>
          <p:cNvGrpSpPr/>
          <p:nvPr/>
        </p:nvGrpSpPr>
        <p:grpSpPr>
          <a:xfrm>
            <a:off x="6844048" y="2482095"/>
            <a:ext cx="1579046" cy="522230"/>
            <a:chOff x="6853641" y="2534077"/>
            <a:chExt cx="1515545" cy="501229"/>
          </a:xfrm>
        </p:grpSpPr>
        <p:grpSp>
          <p:nvGrpSpPr>
            <p:cNvPr id="4750" name="Google Shape;4750;p58"/>
            <p:cNvGrpSpPr/>
            <p:nvPr/>
          </p:nvGrpSpPr>
          <p:grpSpPr>
            <a:xfrm>
              <a:off x="6853641" y="2618923"/>
              <a:ext cx="1515545" cy="324556"/>
              <a:chOff x="6853641" y="2618923"/>
              <a:chExt cx="1515545" cy="324556"/>
            </a:xfrm>
          </p:grpSpPr>
          <p:sp>
            <p:nvSpPr>
              <p:cNvPr id="4751" name="Google Shape;4751;p5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6" name="Google Shape;4756;p5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1" name="Google Shape;4761;p58"/>
          <p:cNvGrpSpPr/>
          <p:nvPr/>
        </p:nvGrpSpPr>
        <p:grpSpPr>
          <a:xfrm>
            <a:off x="3438940" y="3357136"/>
            <a:ext cx="1617976" cy="346616"/>
            <a:chOff x="1808063" y="4294338"/>
            <a:chExt cx="3370782" cy="721817"/>
          </a:xfrm>
        </p:grpSpPr>
        <p:sp>
          <p:nvSpPr>
            <p:cNvPr id="4762" name="Google Shape;4762;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58"/>
          <p:cNvGrpSpPr/>
          <p:nvPr/>
        </p:nvGrpSpPr>
        <p:grpSpPr>
          <a:xfrm>
            <a:off x="5264936" y="4023886"/>
            <a:ext cx="1417067" cy="350605"/>
            <a:chOff x="4234950" y="2101012"/>
            <a:chExt cx="4219974" cy="1044090"/>
          </a:xfrm>
        </p:grpSpPr>
        <p:sp>
          <p:nvSpPr>
            <p:cNvPr id="4773" name="Google Shape;4773;p5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58"/>
          <p:cNvGrpSpPr/>
          <p:nvPr/>
        </p:nvGrpSpPr>
        <p:grpSpPr>
          <a:xfrm>
            <a:off x="6840408" y="2014643"/>
            <a:ext cx="1586327" cy="371557"/>
            <a:chOff x="1247650" y="2075423"/>
            <a:chExt cx="6648477" cy="1557238"/>
          </a:xfrm>
        </p:grpSpPr>
        <p:sp>
          <p:nvSpPr>
            <p:cNvPr id="4790" name="Google Shape;4790;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6" name="Google Shape;4796;p58"/>
          <p:cNvGrpSpPr/>
          <p:nvPr/>
        </p:nvGrpSpPr>
        <p:grpSpPr>
          <a:xfrm>
            <a:off x="5271678" y="1167833"/>
            <a:ext cx="1415601" cy="1648533"/>
            <a:chOff x="1839112" y="2209163"/>
            <a:chExt cx="1918159" cy="2233784"/>
          </a:xfrm>
        </p:grpSpPr>
        <p:sp>
          <p:nvSpPr>
            <p:cNvPr id="4797" name="Google Shape;4797;p5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0" name="Google Shape;4800;p58"/>
            <p:cNvCxnSpPr>
              <a:stCxn id="4797" idx="6"/>
              <a:endCxn id="4798"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801" name="Google Shape;4801;p58"/>
            <p:cNvCxnSpPr>
              <a:stCxn id="4798" idx="4"/>
              <a:endCxn id="480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803" name="Google Shape;4803;p58"/>
            <p:cNvCxnSpPr>
              <a:stCxn id="4802" idx="6"/>
              <a:endCxn id="4799"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804" name="Google Shape;4804;p58"/>
            <p:cNvCxnSpPr>
              <a:stCxn id="4799" idx="4"/>
              <a:endCxn id="480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802" name="Google Shape;4802;p5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7" name="Google Shape;4807;p58"/>
            <p:cNvCxnSpPr>
              <a:endCxn id="480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808" name="Google Shape;4808;p58"/>
          <p:cNvGrpSpPr/>
          <p:nvPr/>
        </p:nvGrpSpPr>
        <p:grpSpPr>
          <a:xfrm>
            <a:off x="3428944" y="1185917"/>
            <a:ext cx="1637968" cy="154942"/>
            <a:chOff x="238125" y="2506075"/>
            <a:chExt cx="7115411" cy="673075"/>
          </a:xfrm>
        </p:grpSpPr>
        <p:sp>
          <p:nvSpPr>
            <p:cNvPr id="4809" name="Google Shape;4809;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58"/>
          <p:cNvGrpSpPr/>
          <p:nvPr/>
        </p:nvGrpSpPr>
        <p:grpSpPr>
          <a:xfrm>
            <a:off x="1969680" y="1500635"/>
            <a:ext cx="1262932" cy="785408"/>
            <a:chOff x="548861" y="389676"/>
            <a:chExt cx="3843371" cy="2390163"/>
          </a:xfrm>
        </p:grpSpPr>
        <p:cxnSp>
          <p:nvCxnSpPr>
            <p:cNvPr id="4815" name="Google Shape;4815;p5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816" name="Google Shape;4816;p5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817" name="Google Shape;4817;p5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818" name="Google Shape;4818;p5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819" name="Google Shape;4819;p5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820" name="Google Shape;4820;p5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21" name="Google Shape;4821;p5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822" name="Google Shape;4822;p5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58"/>
          <p:cNvGrpSpPr/>
          <p:nvPr/>
        </p:nvGrpSpPr>
        <p:grpSpPr>
          <a:xfrm>
            <a:off x="757812" y="2607512"/>
            <a:ext cx="1412054" cy="633562"/>
            <a:chOff x="1187400" y="2529299"/>
            <a:chExt cx="6769193" cy="2241903"/>
          </a:xfrm>
        </p:grpSpPr>
        <p:sp>
          <p:nvSpPr>
            <p:cNvPr id="4829" name="Google Shape;4829;p5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830" name="Google Shape;4830;p5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31" name="Google Shape;4831;p5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32" name="Google Shape;4832;p5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33" name="Google Shape;4833;p5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34" name="Google Shape;4834;p5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835" name="Google Shape;4835;p5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836" name="Google Shape;4836;p58"/>
            <p:cNvCxnSpPr>
              <a:stCxn id="4829" idx="2"/>
              <a:endCxn id="4830"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37" name="Google Shape;4837;p58"/>
            <p:cNvCxnSpPr>
              <a:stCxn id="4831" idx="0"/>
              <a:endCxn id="4829"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38" name="Google Shape;4838;p58"/>
            <p:cNvCxnSpPr>
              <a:stCxn id="4831" idx="2"/>
              <a:endCxn id="4833"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39" name="Google Shape;4839;p58"/>
            <p:cNvCxnSpPr>
              <a:stCxn id="4832" idx="0"/>
              <a:endCxn id="4831"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40" name="Google Shape;4840;p58"/>
            <p:cNvCxnSpPr>
              <a:stCxn id="4830" idx="2"/>
              <a:endCxn id="4835"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841" name="Google Shape;4841;p58"/>
            <p:cNvCxnSpPr>
              <a:stCxn id="4834" idx="0"/>
              <a:endCxn id="4830"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842" name="Google Shape;4842;p58"/>
          <p:cNvGrpSpPr/>
          <p:nvPr/>
        </p:nvGrpSpPr>
        <p:grpSpPr>
          <a:xfrm>
            <a:off x="6844058" y="3100221"/>
            <a:ext cx="1579035" cy="540873"/>
            <a:chOff x="6895650" y="3126697"/>
            <a:chExt cx="1436662" cy="492105"/>
          </a:xfrm>
        </p:grpSpPr>
        <p:sp>
          <p:nvSpPr>
            <p:cNvPr id="4843" name="Google Shape;4843;p5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8" name="Google Shape;4848;p58"/>
            <p:cNvGrpSpPr/>
            <p:nvPr/>
          </p:nvGrpSpPr>
          <p:grpSpPr>
            <a:xfrm>
              <a:off x="6995957" y="3335810"/>
              <a:ext cx="1230393" cy="71754"/>
              <a:chOff x="6995957" y="3287964"/>
              <a:chExt cx="1230393" cy="71754"/>
            </a:xfrm>
          </p:grpSpPr>
          <p:sp>
            <p:nvSpPr>
              <p:cNvPr id="4849" name="Google Shape;4849;p5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4" name="Google Shape;4854;p58"/>
          <p:cNvGrpSpPr/>
          <p:nvPr/>
        </p:nvGrpSpPr>
        <p:grpSpPr>
          <a:xfrm>
            <a:off x="6842640" y="3736984"/>
            <a:ext cx="1581862" cy="650625"/>
            <a:chOff x="6777990" y="3710194"/>
            <a:chExt cx="1646915" cy="677382"/>
          </a:xfrm>
        </p:grpSpPr>
        <p:grpSp>
          <p:nvGrpSpPr>
            <p:cNvPr id="4855" name="Google Shape;4855;p58"/>
            <p:cNvGrpSpPr/>
            <p:nvPr/>
          </p:nvGrpSpPr>
          <p:grpSpPr>
            <a:xfrm>
              <a:off x="6777990" y="3874492"/>
              <a:ext cx="411129" cy="513083"/>
              <a:chOff x="6777990" y="3874492"/>
              <a:chExt cx="411129" cy="513083"/>
            </a:xfrm>
          </p:grpSpPr>
          <p:cxnSp>
            <p:nvCxnSpPr>
              <p:cNvPr id="4856" name="Google Shape;4856;p5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857" name="Google Shape;4857;p5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58"/>
            <p:cNvGrpSpPr/>
            <p:nvPr/>
          </p:nvGrpSpPr>
          <p:grpSpPr>
            <a:xfrm>
              <a:off x="7188425" y="3710194"/>
              <a:ext cx="411123" cy="520535"/>
              <a:chOff x="7188425" y="3710194"/>
              <a:chExt cx="411123" cy="520535"/>
            </a:xfrm>
          </p:grpSpPr>
          <p:cxnSp>
            <p:nvCxnSpPr>
              <p:cNvPr id="4859" name="Google Shape;4859;p5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860" name="Google Shape;4860;p5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58"/>
            <p:cNvGrpSpPr/>
            <p:nvPr/>
          </p:nvGrpSpPr>
          <p:grpSpPr>
            <a:xfrm>
              <a:off x="7603341" y="3874492"/>
              <a:ext cx="411474" cy="513083"/>
              <a:chOff x="7603341" y="3874492"/>
              <a:chExt cx="411474" cy="513083"/>
            </a:xfrm>
          </p:grpSpPr>
          <p:cxnSp>
            <p:nvCxnSpPr>
              <p:cNvPr id="4862" name="Google Shape;4862;p5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863" name="Google Shape;4863;p5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58"/>
            <p:cNvGrpSpPr/>
            <p:nvPr/>
          </p:nvGrpSpPr>
          <p:grpSpPr>
            <a:xfrm>
              <a:off x="8013776" y="3722847"/>
              <a:ext cx="411129" cy="507881"/>
              <a:chOff x="8013776" y="3722847"/>
              <a:chExt cx="411129" cy="507881"/>
            </a:xfrm>
          </p:grpSpPr>
          <p:cxnSp>
            <p:nvCxnSpPr>
              <p:cNvPr id="4865" name="Google Shape;4865;p5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866" name="Google Shape;4866;p5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7" name="Google Shape;4867;p58"/>
          <p:cNvGrpSpPr/>
          <p:nvPr/>
        </p:nvGrpSpPr>
        <p:grpSpPr>
          <a:xfrm>
            <a:off x="5262155" y="2909824"/>
            <a:ext cx="1421889" cy="1020603"/>
            <a:chOff x="5190863" y="2824811"/>
            <a:chExt cx="1544860" cy="1108869"/>
          </a:xfrm>
        </p:grpSpPr>
        <p:grpSp>
          <p:nvGrpSpPr>
            <p:cNvPr id="4868" name="Google Shape;4868;p58"/>
            <p:cNvGrpSpPr/>
            <p:nvPr/>
          </p:nvGrpSpPr>
          <p:grpSpPr>
            <a:xfrm>
              <a:off x="5938695" y="3176919"/>
              <a:ext cx="685761" cy="404739"/>
              <a:chOff x="5938695" y="3176919"/>
              <a:chExt cx="685761" cy="404739"/>
            </a:xfrm>
          </p:grpSpPr>
          <p:grpSp>
            <p:nvGrpSpPr>
              <p:cNvPr id="4869" name="Google Shape;4869;p58"/>
              <p:cNvGrpSpPr/>
              <p:nvPr/>
            </p:nvGrpSpPr>
            <p:grpSpPr>
              <a:xfrm>
                <a:off x="5938695" y="3176919"/>
                <a:ext cx="685761" cy="404739"/>
                <a:chOff x="5938695" y="3176919"/>
                <a:chExt cx="685761" cy="404739"/>
              </a:xfrm>
            </p:grpSpPr>
            <p:sp>
              <p:nvSpPr>
                <p:cNvPr id="4870" name="Google Shape;4870;p5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2" name="Google Shape;4872;p5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58"/>
            <p:cNvGrpSpPr/>
            <p:nvPr/>
          </p:nvGrpSpPr>
          <p:grpSpPr>
            <a:xfrm>
              <a:off x="5305233" y="3176835"/>
              <a:ext cx="685971" cy="404655"/>
              <a:chOff x="5305233" y="3176835"/>
              <a:chExt cx="685971" cy="404655"/>
            </a:xfrm>
          </p:grpSpPr>
          <p:grpSp>
            <p:nvGrpSpPr>
              <p:cNvPr id="4874" name="Google Shape;4874;p58"/>
              <p:cNvGrpSpPr/>
              <p:nvPr/>
            </p:nvGrpSpPr>
            <p:grpSpPr>
              <a:xfrm>
                <a:off x="5305233" y="3176835"/>
                <a:ext cx="685971" cy="404655"/>
                <a:chOff x="5305233" y="3176835"/>
                <a:chExt cx="685971" cy="404655"/>
              </a:xfrm>
            </p:grpSpPr>
            <p:sp>
              <p:nvSpPr>
                <p:cNvPr id="4875" name="Google Shape;4875;p5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7" name="Google Shape;4877;p5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8" name="Google Shape;4878;p5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9" name="Google Shape;4879;p58"/>
            <p:cNvGrpSpPr/>
            <p:nvPr/>
          </p:nvGrpSpPr>
          <p:grpSpPr>
            <a:xfrm>
              <a:off x="5657361" y="2824811"/>
              <a:ext cx="1078361" cy="404655"/>
              <a:chOff x="5657361" y="2824811"/>
              <a:chExt cx="1078361" cy="404655"/>
            </a:xfrm>
          </p:grpSpPr>
          <p:grpSp>
            <p:nvGrpSpPr>
              <p:cNvPr id="4880" name="Google Shape;4880;p58"/>
              <p:cNvGrpSpPr/>
              <p:nvPr/>
            </p:nvGrpSpPr>
            <p:grpSpPr>
              <a:xfrm>
                <a:off x="5657361" y="2824811"/>
                <a:ext cx="1078361" cy="404655"/>
                <a:chOff x="5657361" y="2824811"/>
                <a:chExt cx="1078361" cy="404655"/>
              </a:xfrm>
            </p:grpSpPr>
            <p:grpSp>
              <p:nvGrpSpPr>
                <p:cNvPr id="4881" name="Google Shape;4881;p58"/>
                <p:cNvGrpSpPr/>
                <p:nvPr/>
              </p:nvGrpSpPr>
              <p:grpSpPr>
                <a:xfrm>
                  <a:off x="5938485" y="2824811"/>
                  <a:ext cx="797237" cy="404655"/>
                  <a:chOff x="5938485" y="2824811"/>
                  <a:chExt cx="797237" cy="404655"/>
                </a:xfrm>
              </p:grpSpPr>
              <p:sp>
                <p:nvSpPr>
                  <p:cNvPr id="4882" name="Google Shape;4882;p5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4" name="Google Shape;4884;p5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5" name="Google Shape;4885;p5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58"/>
            <p:cNvGrpSpPr/>
            <p:nvPr/>
          </p:nvGrpSpPr>
          <p:grpSpPr>
            <a:xfrm>
              <a:off x="5190863" y="3528942"/>
              <a:ext cx="1078026" cy="404739"/>
              <a:chOff x="5190863" y="3528942"/>
              <a:chExt cx="1078026" cy="404739"/>
            </a:xfrm>
          </p:grpSpPr>
          <p:sp>
            <p:nvSpPr>
              <p:cNvPr id="4887" name="Google Shape;4887;p5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8" name="Google Shape;4888;p58"/>
              <p:cNvGrpSpPr/>
              <p:nvPr/>
            </p:nvGrpSpPr>
            <p:grpSpPr>
              <a:xfrm>
                <a:off x="5190863" y="3528942"/>
                <a:ext cx="1078026" cy="404739"/>
                <a:chOff x="5190863" y="3528942"/>
                <a:chExt cx="1078026" cy="404739"/>
              </a:xfrm>
            </p:grpSpPr>
            <p:sp>
              <p:nvSpPr>
                <p:cNvPr id="4889" name="Google Shape;4889;p5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1" name="Google Shape;4891;p58"/>
          <p:cNvGrpSpPr/>
          <p:nvPr/>
        </p:nvGrpSpPr>
        <p:grpSpPr>
          <a:xfrm>
            <a:off x="728162" y="1474292"/>
            <a:ext cx="1086719" cy="879487"/>
            <a:chOff x="803162" y="1474292"/>
            <a:chExt cx="1086719" cy="879487"/>
          </a:xfrm>
        </p:grpSpPr>
        <p:grpSp>
          <p:nvGrpSpPr>
            <p:cNvPr id="4892" name="Google Shape;4892;p58"/>
            <p:cNvGrpSpPr/>
            <p:nvPr/>
          </p:nvGrpSpPr>
          <p:grpSpPr>
            <a:xfrm>
              <a:off x="803162" y="1625948"/>
              <a:ext cx="445856" cy="576579"/>
              <a:chOff x="803162" y="1625948"/>
              <a:chExt cx="445856" cy="576579"/>
            </a:xfrm>
          </p:grpSpPr>
          <p:sp>
            <p:nvSpPr>
              <p:cNvPr id="4893" name="Google Shape;4893;p5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4" name="Google Shape;4894;p58"/>
              <p:cNvGrpSpPr/>
              <p:nvPr/>
            </p:nvGrpSpPr>
            <p:grpSpPr>
              <a:xfrm>
                <a:off x="1056023" y="1625948"/>
                <a:ext cx="192995" cy="576579"/>
                <a:chOff x="1056023" y="1625948"/>
                <a:chExt cx="192995" cy="576579"/>
              </a:xfrm>
            </p:grpSpPr>
            <p:sp>
              <p:nvSpPr>
                <p:cNvPr id="4895" name="Google Shape;4895;p5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0" name="Google Shape;4900;p58"/>
            <p:cNvGrpSpPr/>
            <p:nvPr/>
          </p:nvGrpSpPr>
          <p:grpSpPr>
            <a:xfrm>
              <a:off x="1371406" y="1474292"/>
              <a:ext cx="518475" cy="879487"/>
              <a:chOff x="1398231" y="1474292"/>
              <a:chExt cx="518475" cy="879487"/>
            </a:xfrm>
          </p:grpSpPr>
          <p:grpSp>
            <p:nvGrpSpPr>
              <p:cNvPr id="4901" name="Google Shape;4901;p58"/>
              <p:cNvGrpSpPr/>
              <p:nvPr/>
            </p:nvGrpSpPr>
            <p:grpSpPr>
              <a:xfrm>
                <a:off x="1398231" y="1474292"/>
                <a:ext cx="518475" cy="341643"/>
                <a:chOff x="1398231" y="1474292"/>
                <a:chExt cx="518475" cy="341643"/>
              </a:xfrm>
            </p:grpSpPr>
            <p:sp>
              <p:nvSpPr>
                <p:cNvPr id="4902" name="Google Shape;4902;p5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3" name="Google Shape;4903;p58"/>
                <p:cNvGrpSpPr/>
                <p:nvPr/>
              </p:nvGrpSpPr>
              <p:grpSpPr>
                <a:xfrm>
                  <a:off x="1616453" y="1474292"/>
                  <a:ext cx="300253" cy="341643"/>
                  <a:chOff x="1616453" y="1475379"/>
                  <a:chExt cx="300253" cy="341643"/>
                </a:xfrm>
              </p:grpSpPr>
              <p:sp>
                <p:nvSpPr>
                  <p:cNvPr id="4904" name="Google Shape;4904;p5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1" name="Google Shape;4911;p58"/>
                  <p:cNvGrpSpPr/>
                  <p:nvPr/>
                </p:nvGrpSpPr>
                <p:grpSpPr>
                  <a:xfrm>
                    <a:off x="1839639" y="1475379"/>
                    <a:ext cx="77067" cy="341643"/>
                    <a:chOff x="1839639" y="1475379"/>
                    <a:chExt cx="77067" cy="341643"/>
                  </a:xfrm>
                </p:grpSpPr>
                <p:sp>
                  <p:nvSpPr>
                    <p:cNvPr id="4912" name="Google Shape;4912;p5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14" name="Google Shape;4914;p58"/>
              <p:cNvGrpSpPr/>
              <p:nvPr/>
            </p:nvGrpSpPr>
            <p:grpSpPr>
              <a:xfrm>
                <a:off x="1398451" y="2012951"/>
                <a:ext cx="518255" cy="340828"/>
                <a:chOff x="1398451" y="2012951"/>
                <a:chExt cx="518255" cy="340828"/>
              </a:xfrm>
            </p:grpSpPr>
            <p:sp>
              <p:nvSpPr>
                <p:cNvPr id="4915" name="Google Shape;4915;p5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6" name="Google Shape;4916;p58"/>
                <p:cNvGrpSpPr/>
                <p:nvPr/>
              </p:nvGrpSpPr>
              <p:grpSpPr>
                <a:xfrm>
                  <a:off x="1616453" y="2012951"/>
                  <a:ext cx="300253" cy="340828"/>
                  <a:chOff x="1616453" y="2013538"/>
                  <a:chExt cx="300253" cy="340828"/>
                </a:xfrm>
              </p:grpSpPr>
              <p:sp>
                <p:nvSpPr>
                  <p:cNvPr id="4917" name="Google Shape;4917;p5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58"/>
                  <p:cNvGrpSpPr/>
                  <p:nvPr/>
                </p:nvGrpSpPr>
                <p:grpSpPr>
                  <a:xfrm>
                    <a:off x="1839639" y="2013538"/>
                    <a:ext cx="77067" cy="340828"/>
                    <a:chOff x="1839639" y="2013538"/>
                    <a:chExt cx="77067" cy="340828"/>
                  </a:xfrm>
                </p:grpSpPr>
                <p:sp>
                  <p:nvSpPr>
                    <p:cNvPr id="4925" name="Google Shape;4925;p5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927" name="Google Shape;4927;p58"/>
          <p:cNvGrpSpPr/>
          <p:nvPr/>
        </p:nvGrpSpPr>
        <p:grpSpPr>
          <a:xfrm>
            <a:off x="724986" y="3605478"/>
            <a:ext cx="1368681" cy="682918"/>
            <a:chOff x="724986" y="3605478"/>
            <a:chExt cx="1368681" cy="682918"/>
          </a:xfrm>
        </p:grpSpPr>
        <p:grpSp>
          <p:nvGrpSpPr>
            <p:cNvPr id="4928" name="Google Shape;4928;p58"/>
            <p:cNvGrpSpPr/>
            <p:nvPr/>
          </p:nvGrpSpPr>
          <p:grpSpPr>
            <a:xfrm>
              <a:off x="1289102" y="3823629"/>
              <a:ext cx="240442" cy="250435"/>
              <a:chOff x="-165066" y="3843615"/>
              <a:chExt cx="221259" cy="230455"/>
            </a:xfrm>
          </p:grpSpPr>
          <p:sp>
            <p:nvSpPr>
              <p:cNvPr id="4929" name="Google Shape;4929;p5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9" name="Google Shape;4949;p58"/>
            <p:cNvGrpSpPr/>
            <p:nvPr/>
          </p:nvGrpSpPr>
          <p:grpSpPr>
            <a:xfrm>
              <a:off x="724986" y="3605478"/>
              <a:ext cx="1368681" cy="682918"/>
              <a:chOff x="724986" y="3605478"/>
              <a:chExt cx="1368681" cy="682918"/>
            </a:xfrm>
          </p:grpSpPr>
          <p:grpSp>
            <p:nvGrpSpPr>
              <p:cNvPr id="4950" name="Google Shape;4950;p58"/>
              <p:cNvGrpSpPr/>
              <p:nvPr/>
            </p:nvGrpSpPr>
            <p:grpSpPr>
              <a:xfrm>
                <a:off x="1498221" y="4047614"/>
                <a:ext cx="529172" cy="240783"/>
                <a:chOff x="1498221" y="4047614"/>
                <a:chExt cx="529172" cy="240783"/>
              </a:xfrm>
            </p:grpSpPr>
            <p:grpSp>
              <p:nvGrpSpPr>
                <p:cNvPr id="4951" name="Google Shape;4951;p58"/>
                <p:cNvGrpSpPr/>
                <p:nvPr/>
              </p:nvGrpSpPr>
              <p:grpSpPr>
                <a:xfrm>
                  <a:off x="1826655" y="4224370"/>
                  <a:ext cx="200738" cy="25631"/>
                  <a:chOff x="1826655" y="4224370"/>
                  <a:chExt cx="200738" cy="25631"/>
                </a:xfrm>
              </p:grpSpPr>
              <p:sp>
                <p:nvSpPr>
                  <p:cNvPr id="4952" name="Google Shape;4952;p5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58"/>
                <p:cNvGrpSpPr/>
                <p:nvPr/>
              </p:nvGrpSpPr>
              <p:grpSpPr>
                <a:xfrm>
                  <a:off x="1498221" y="4047614"/>
                  <a:ext cx="328444" cy="240783"/>
                  <a:chOff x="1498221" y="4047614"/>
                  <a:chExt cx="328444" cy="240783"/>
                </a:xfrm>
              </p:grpSpPr>
              <p:sp>
                <p:nvSpPr>
                  <p:cNvPr id="4955" name="Google Shape;4955;p5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6" name="Google Shape;4956;p58"/>
                  <p:cNvGrpSpPr/>
                  <p:nvPr/>
                </p:nvGrpSpPr>
                <p:grpSpPr>
                  <a:xfrm>
                    <a:off x="1498221" y="4047614"/>
                    <a:ext cx="150566" cy="190416"/>
                    <a:chOff x="1498221" y="4047614"/>
                    <a:chExt cx="150566" cy="190416"/>
                  </a:xfrm>
                </p:grpSpPr>
                <p:sp>
                  <p:nvSpPr>
                    <p:cNvPr id="4957" name="Google Shape;4957;p5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59" name="Google Shape;4959;p58"/>
              <p:cNvGrpSpPr/>
              <p:nvPr/>
            </p:nvGrpSpPr>
            <p:grpSpPr>
              <a:xfrm>
                <a:off x="1560718" y="3800594"/>
                <a:ext cx="532948" cy="302090"/>
                <a:chOff x="1560718" y="3800594"/>
                <a:chExt cx="532948" cy="302090"/>
              </a:xfrm>
            </p:grpSpPr>
            <p:grpSp>
              <p:nvGrpSpPr>
                <p:cNvPr id="4960" name="Google Shape;4960;p58"/>
                <p:cNvGrpSpPr/>
                <p:nvPr/>
              </p:nvGrpSpPr>
              <p:grpSpPr>
                <a:xfrm>
                  <a:off x="1912179" y="3827344"/>
                  <a:ext cx="181487" cy="25631"/>
                  <a:chOff x="1912179" y="3827344"/>
                  <a:chExt cx="181487" cy="25631"/>
                </a:xfrm>
              </p:grpSpPr>
              <p:sp>
                <p:nvSpPr>
                  <p:cNvPr id="4961" name="Google Shape;4961;p5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58"/>
                <p:cNvGrpSpPr/>
                <p:nvPr/>
              </p:nvGrpSpPr>
              <p:grpSpPr>
                <a:xfrm>
                  <a:off x="1912179" y="4044505"/>
                  <a:ext cx="181487" cy="25622"/>
                  <a:chOff x="1912179" y="4044506"/>
                  <a:chExt cx="181487" cy="25622"/>
                </a:xfrm>
              </p:grpSpPr>
              <p:sp>
                <p:nvSpPr>
                  <p:cNvPr id="4964" name="Google Shape;4964;p5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58"/>
                <p:cNvGrpSpPr/>
                <p:nvPr/>
              </p:nvGrpSpPr>
              <p:grpSpPr>
                <a:xfrm>
                  <a:off x="1560718" y="3800594"/>
                  <a:ext cx="351472" cy="302090"/>
                  <a:chOff x="1560718" y="3800594"/>
                  <a:chExt cx="351472" cy="302090"/>
                </a:xfrm>
              </p:grpSpPr>
              <p:grpSp>
                <p:nvGrpSpPr>
                  <p:cNvPr id="4967" name="Google Shape;4967;p58"/>
                  <p:cNvGrpSpPr/>
                  <p:nvPr/>
                </p:nvGrpSpPr>
                <p:grpSpPr>
                  <a:xfrm>
                    <a:off x="1560718" y="3842857"/>
                    <a:ext cx="173586" cy="217131"/>
                    <a:chOff x="1560718" y="3842857"/>
                    <a:chExt cx="173586" cy="217131"/>
                  </a:xfrm>
                </p:grpSpPr>
                <p:sp>
                  <p:nvSpPr>
                    <p:cNvPr id="4968" name="Google Shape;4968;p5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1" name="Google Shape;4971;p5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73" name="Google Shape;4973;p5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4" name="Google Shape;4974;p58"/>
              <p:cNvGrpSpPr/>
              <p:nvPr/>
            </p:nvGrpSpPr>
            <p:grpSpPr>
              <a:xfrm>
                <a:off x="785350" y="3605478"/>
                <a:ext cx="535311" cy="249245"/>
                <a:chOff x="785350" y="3605478"/>
                <a:chExt cx="535311" cy="249245"/>
              </a:xfrm>
            </p:grpSpPr>
            <p:grpSp>
              <p:nvGrpSpPr>
                <p:cNvPr id="4975" name="Google Shape;4975;p58"/>
                <p:cNvGrpSpPr/>
                <p:nvPr/>
              </p:nvGrpSpPr>
              <p:grpSpPr>
                <a:xfrm>
                  <a:off x="785350" y="3605478"/>
                  <a:ext cx="376191" cy="102736"/>
                  <a:chOff x="785350" y="3605478"/>
                  <a:chExt cx="376191" cy="102736"/>
                </a:xfrm>
              </p:grpSpPr>
              <p:sp>
                <p:nvSpPr>
                  <p:cNvPr id="4976" name="Google Shape;4976;p5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58"/>
                <p:cNvGrpSpPr/>
                <p:nvPr/>
              </p:nvGrpSpPr>
              <p:grpSpPr>
                <a:xfrm>
                  <a:off x="1161530" y="3655851"/>
                  <a:ext cx="159131" cy="198872"/>
                  <a:chOff x="1161530" y="3655851"/>
                  <a:chExt cx="159131" cy="198872"/>
                </a:xfrm>
              </p:grpSpPr>
              <p:sp>
                <p:nvSpPr>
                  <p:cNvPr id="4980" name="Google Shape;4980;p5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2" name="Google Shape;4982;p58"/>
              <p:cNvGrpSpPr/>
              <p:nvPr/>
            </p:nvGrpSpPr>
            <p:grpSpPr>
              <a:xfrm>
                <a:off x="785350" y="4047614"/>
                <a:ext cx="535311" cy="240783"/>
                <a:chOff x="785350" y="4047614"/>
                <a:chExt cx="535311" cy="240783"/>
              </a:xfrm>
            </p:grpSpPr>
            <p:grpSp>
              <p:nvGrpSpPr>
                <p:cNvPr id="4983" name="Google Shape;4983;p58"/>
                <p:cNvGrpSpPr/>
                <p:nvPr/>
              </p:nvGrpSpPr>
              <p:grpSpPr>
                <a:xfrm>
                  <a:off x="1161636" y="4047614"/>
                  <a:ext cx="159025" cy="190415"/>
                  <a:chOff x="1161636" y="4047614"/>
                  <a:chExt cx="159025" cy="190415"/>
                </a:xfrm>
              </p:grpSpPr>
              <p:sp>
                <p:nvSpPr>
                  <p:cNvPr id="4984" name="Google Shape;4984;p5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58"/>
                <p:cNvGrpSpPr/>
                <p:nvPr/>
              </p:nvGrpSpPr>
              <p:grpSpPr>
                <a:xfrm>
                  <a:off x="785350" y="4185661"/>
                  <a:ext cx="376191" cy="102736"/>
                  <a:chOff x="785350" y="4185661"/>
                  <a:chExt cx="376191" cy="102736"/>
                </a:xfrm>
              </p:grpSpPr>
              <p:sp>
                <p:nvSpPr>
                  <p:cNvPr id="4987" name="Google Shape;4987;p5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0" name="Google Shape;4990;p58"/>
              <p:cNvGrpSpPr/>
              <p:nvPr/>
            </p:nvGrpSpPr>
            <p:grpSpPr>
              <a:xfrm>
                <a:off x="1501054" y="3605478"/>
                <a:ext cx="526340" cy="249240"/>
                <a:chOff x="1501054" y="3605478"/>
                <a:chExt cx="526340" cy="249240"/>
              </a:xfrm>
            </p:grpSpPr>
            <p:grpSp>
              <p:nvGrpSpPr>
                <p:cNvPr id="4991" name="Google Shape;4991;p58"/>
                <p:cNvGrpSpPr/>
                <p:nvPr/>
              </p:nvGrpSpPr>
              <p:grpSpPr>
                <a:xfrm>
                  <a:off x="1834208" y="3643867"/>
                  <a:ext cx="193185" cy="25622"/>
                  <a:chOff x="1834208" y="3643867"/>
                  <a:chExt cx="193185" cy="25622"/>
                </a:xfrm>
              </p:grpSpPr>
              <p:sp>
                <p:nvSpPr>
                  <p:cNvPr id="4992" name="Google Shape;4992;p5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58"/>
                <p:cNvGrpSpPr/>
                <p:nvPr/>
              </p:nvGrpSpPr>
              <p:grpSpPr>
                <a:xfrm>
                  <a:off x="1501054" y="3605478"/>
                  <a:ext cx="333165" cy="249240"/>
                  <a:chOff x="1501054" y="3605478"/>
                  <a:chExt cx="333165" cy="249240"/>
                </a:xfrm>
              </p:grpSpPr>
              <p:sp>
                <p:nvSpPr>
                  <p:cNvPr id="4995" name="Google Shape;4995;p5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6" name="Google Shape;4996;p58"/>
                  <p:cNvGrpSpPr/>
                  <p:nvPr/>
                </p:nvGrpSpPr>
                <p:grpSpPr>
                  <a:xfrm>
                    <a:off x="1501054" y="3655851"/>
                    <a:ext cx="155286" cy="198867"/>
                    <a:chOff x="1501054" y="3655851"/>
                    <a:chExt cx="155286" cy="198867"/>
                  </a:xfrm>
                </p:grpSpPr>
                <p:sp>
                  <p:nvSpPr>
                    <p:cNvPr id="4997" name="Google Shape;4997;p5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99" name="Google Shape;4999;p58"/>
              <p:cNvGrpSpPr/>
              <p:nvPr/>
            </p:nvGrpSpPr>
            <p:grpSpPr>
              <a:xfrm>
                <a:off x="724986" y="3800594"/>
                <a:ext cx="532950" cy="302090"/>
                <a:chOff x="724986" y="3800594"/>
                <a:chExt cx="532950" cy="302090"/>
              </a:xfrm>
            </p:grpSpPr>
            <p:grpSp>
              <p:nvGrpSpPr>
                <p:cNvPr id="5000" name="Google Shape;5000;p58"/>
                <p:cNvGrpSpPr/>
                <p:nvPr/>
              </p:nvGrpSpPr>
              <p:grpSpPr>
                <a:xfrm>
                  <a:off x="724986" y="4044367"/>
                  <a:ext cx="181314" cy="25626"/>
                  <a:chOff x="724986" y="4044367"/>
                  <a:chExt cx="181314" cy="25626"/>
                </a:xfrm>
              </p:grpSpPr>
              <p:sp>
                <p:nvSpPr>
                  <p:cNvPr id="5001" name="Google Shape;5001;p5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58"/>
                <p:cNvGrpSpPr/>
                <p:nvPr/>
              </p:nvGrpSpPr>
              <p:grpSpPr>
                <a:xfrm>
                  <a:off x="906290" y="3800594"/>
                  <a:ext cx="351646" cy="302090"/>
                  <a:chOff x="906290" y="3800594"/>
                  <a:chExt cx="351646" cy="302090"/>
                </a:xfrm>
              </p:grpSpPr>
              <p:grpSp>
                <p:nvGrpSpPr>
                  <p:cNvPr id="5004" name="Google Shape;5004;p58"/>
                  <p:cNvGrpSpPr/>
                  <p:nvPr/>
                </p:nvGrpSpPr>
                <p:grpSpPr>
                  <a:xfrm>
                    <a:off x="1084172" y="3842857"/>
                    <a:ext cx="173764" cy="217131"/>
                    <a:chOff x="1084172" y="3842857"/>
                    <a:chExt cx="173764" cy="217131"/>
                  </a:xfrm>
                </p:grpSpPr>
                <p:grpSp>
                  <p:nvGrpSpPr>
                    <p:cNvPr id="5005" name="Google Shape;5005;p58"/>
                    <p:cNvGrpSpPr/>
                    <p:nvPr/>
                  </p:nvGrpSpPr>
                  <p:grpSpPr>
                    <a:xfrm>
                      <a:off x="1156862" y="3936509"/>
                      <a:ext cx="101073" cy="25622"/>
                      <a:chOff x="1156862" y="3936509"/>
                      <a:chExt cx="101073" cy="25622"/>
                    </a:xfrm>
                  </p:grpSpPr>
                  <p:sp>
                    <p:nvSpPr>
                      <p:cNvPr id="5006" name="Google Shape;5006;p5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8" name="Google Shape;5008;p5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9" name="Google Shape;5009;p5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58"/>
                <p:cNvGrpSpPr/>
                <p:nvPr/>
              </p:nvGrpSpPr>
              <p:grpSpPr>
                <a:xfrm>
                  <a:off x="724986" y="3830189"/>
                  <a:ext cx="189533" cy="25626"/>
                  <a:chOff x="724986" y="3830189"/>
                  <a:chExt cx="189533" cy="25626"/>
                </a:xfrm>
              </p:grpSpPr>
              <p:sp>
                <p:nvSpPr>
                  <p:cNvPr id="5012" name="Google Shape;5012;p5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014" name="Google Shape;5014;p58"/>
          <p:cNvGrpSpPr/>
          <p:nvPr/>
        </p:nvGrpSpPr>
        <p:grpSpPr>
          <a:xfrm>
            <a:off x="2253298" y="2455640"/>
            <a:ext cx="948701" cy="935378"/>
            <a:chOff x="2253298" y="2428317"/>
            <a:chExt cx="948701" cy="935378"/>
          </a:xfrm>
        </p:grpSpPr>
        <p:sp>
          <p:nvSpPr>
            <p:cNvPr id="5015" name="Google Shape;5015;p5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051"/>
        <p:cNvGrpSpPr/>
        <p:nvPr/>
      </p:nvGrpSpPr>
      <p:grpSpPr>
        <a:xfrm>
          <a:off x="0" y="0"/>
          <a:ext cx="0" cy="0"/>
          <a:chOff x="0" y="0"/>
          <a:chExt cx="0" cy="0"/>
        </a:xfrm>
      </p:grpSpPr>
      <p:grpSp>
        <p:nvGrpSpPr>
          <p:cNvPr id="5052" name="Google Shape;5052;p59"/>
          <p:cNvGrpSpPr/>
          <p:nvPr/>
        </p:nvGrpSpPr>
        <p:grpSpPr>
          <a:xfrm>
            <a:off x="3353582" y="1145627"/>
            <a:ext cx="2363393" cy="1017867"/>
            <a:chOff x="3292400" y="1219146"/>
            <a:chExt cx="2615240" cy="1110239"/>
          </a:xfrm>
        </p:grpSpPr>
        <p:sp>
          <p:nvSpPr>
            <p:cNvPr id="5053" name="Google Shape;5053;p5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054" name="Google Shape;5054;p5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55" name="Google Shape;5055;p5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056" name="Google Shape;5056;p5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057" name="Google Shape;5057;p5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058" name="Google Shape;5058;p5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059" name="Google Shape;5059;p5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060" name="Google Shape;5060;p5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061" name="Google Shape;5061;p5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062" name="Google Shape;5062;p5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063" name="Google Shape;5063;p5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064" name="Google Shape;5064;p5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065" name="Google Shape;5065;p5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066" name="Google Shape;5066;p5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067" name="Google Shape;5067;p59"/>
            <p:cNvGrpSpPr/>
            <p:nvPr/>
          </p:nvGrpSpPr>
          <p:grpSpPr>
            <a:xfrm>
              <a:off x="3748438" y="1378608"/>
              <a:ext cx="2159202" cy="903971"/>
              <a:chOff x="1683525" y="2179850"/>
              <a:chExt cx="4519050" cy="2134525"/>
            </a:xfrm>
          </p:grpSpPr>
          <p:sp>
            <p:nvSpPr>
              <p:cNvPr id="5068" name="Google Shape;5068;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69" name="Google Shape;5069;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0" name="Google Shape;5070;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1" name="Google Shape;5071;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2" name="Google Shape;5072;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3" name="Google Shape;5073;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4" name="Google Shape;5074;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5" name="Google Shape;5075;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6" name="Google Shape;5076;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7" name="Google Shape;5077;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8" name="Google Shape;5078;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79" name="Google Shape;5079;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080" name="Google Shape;5080;p59"/>
          <p:cNvGraphicFramePr/>
          <p:nvPr/>
        </p:nvGraphicFramePr>
        <p:xfrm>
          <a:off x="5949675" y="2323100"/>
          <a:ext cx="2491300" cy="868600"/>
        </p:xfrm>
        <a:graphic>
          <a:graphicData uri="http://schemas.openxmlformats.org/drawingml/2006/table">
            <a:tbl>
              <a:tblPr>
                <a:noFill/>
                <a:tableStyleId>{CFD9D7ED-DE9D-4BFD-806F-591BDE2CF0C5}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081" name="Google Shape;5081;p59"/>
          <p:cNvGrpSpPr/>
          <p:nvPr/>
        </p:nvGrpSpPr>
        <p:grpSpPr>
          <a:xfrm>
            <a:off x="5926924" y="3381697"/>
            <a:ext cx="2519825" cy="1001454"/>
            <a:chOff x="1906114" y="789980"/>
            <a:chExt cx="1487676" cy="606868"/>
          </a:xfrm>
        </p:grpSpPr>
        <p:cxnSp>
          <p:nvCxnSpPr>
            <p:cNvPr id="5082" name="Google Shape;5082;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083" name="Google Shape;5083;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084" name="Google Shape;5084;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085" name="Google Shape;5085;p5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086" name="Google Shape;5086;p5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087" name="Google Shape;5087;p5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088" name="Google Shape;5088;p5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089" name="Google Shape;5089;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096" name="Google Shape;5096;p5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097" name="Google Shape;5097;p5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098" name="Google Shape;5098;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59"/>
          <p:cNvGrpSpPr/>
          <p:nvPr/>
        </p:nvGrpSpPr>
        <p:grpSpPr>
          <a:xfrm>
            <a:off x="726399" y="1190655"/>
            <a:ext cx="2394370" cy="976502"/>
            <a:chOff x="749309" y="1112739"/>
            <a:chExt cx="2371603" cy="976502"/>
          </a:xfrm>
        </p:grpSpPr>
        <p:sp>
          <p:nvSpPr>
            <p:cNvPr id="5100" name="Google Shape;5100;p5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132" name="Google Shape;5132;p59"/>
          <p:cNvGraphicFramePr/>
          <p:nvPr/>
        </p:nvGraphicFramePr>
        <p:xfrm>
          <a:off x="5949700" y="1188950"/>
          <a:ext cx="2491300" cy="976425"/>
        </p:xfrm>
        <a:graphic>
          <a:graphicData uri="http://schemas.openxmlformats.org/drawingml/2006/table">
            <a:tbl>
              <a:tblPr>
                <a:noFill/>
                <a:tableStyleId>{CFD9D7ED-DE9D-4BFD-806F-591BDE2CF0C5}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133" name="Google Shape;5133;p59"/>
          <p:cNvGraphicFramePr/>
          <p:nvPr/>
        </p:nvGraphicFramePr>
        <p:xfrm>
          <a:off x="3356413" y="2323100"/>
          <a:ext cx="2363400" cy="868575"/>
        </p:xfrm>
        <a:graphic>
          <a:graphicData uri="http://schemas.openxmlformats.org/drawingml/2006/table">
            <a:tbl>
              <a:tblPr>
                <a:noFill/>
                <a:tableStyleId>{CFD9D7ED-DE9D-4BFD-806F-591BDE2CF0C5}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134" name="Google Shape;5134;p59"/>
          <p:cNvGrpSpPr/>
          <p:nvPr/>
        </p:nvGrpSpPr>
        <p:grpSpPr>
          <a:xfrm>
            <a:off x="4100342" y="2709743"/>
            <a:ext cx="1517436" cy="74460"/>
            <a:chOff x="3980086" y="2804397"/>
            <a:chExt cx="1227600" cy="66900"/>
          </a:xfrm>
        </p:grpSpPr>
        <p:sp>
          <p:nvSpPr>
            <p:cNvPr id="5135" name="Google Shape;5135;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59"/>
          <p:cNvGrpSpPr/>
          <p:nvPr/>
        </p:nvGrpSpPr>
        <p:grpSpPr>
          <a:xfrm>
            <a:off x="4725406" y="3002330"/>
            <a:ext cx="892956" cy="74460"/>
            <a:chOff x="3980086" y="2804397"/>
            <a:chExt cx="1227600" cy="66900"/>
          </a:xfrm>
        </p:grpSpPr>
        <p:sp>
          <p:nvSpPr>
            <p:cNvPr id="5138" name="Google Shape;5138;p5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59"/>
          <p:cNvGrpSpPr/>
          <p:nvPr/>
        </p:nvGrpSpPr>
        <p:grpSpPr>
          <a:xfrm>
            <a:off x="3358498" y="3361213"/>
            <a:ext cx="2363244" cy="1005943"/>
            <a:chOff x="3358415" y="3361302"/>
            <a:chExt cx="2363244" cy="1024695"/>
          </a:xfrm>
        </p:grpSpPr>
        <p:grpSp>
          <p:nvGrpSpPr>
            <p:cNvPr id="5141" name="Google Shape;5141;p59"/>
            <p:cNvGrpSpPr/>
            <p:nvPr/>
          </p:nvGrpSpPr>
          <p:grpSpPr>
            <a:xfrm>
              <a:off x="3358415" y="3361302"/>
              <a:ext cx="441300" cy="1024695"/>
              <a:chOff x="3358415" y="3361302"/>
              <a:chExt cx="441300" cy="1024695"/>
            </a:xfrm>
          </p:grpSpPr>
          <p:sp>
            <p:nvSpPr>
              <p:cNvPr id="5142" name="Google Shape;5142;p5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59"/>
            <p:cNvGrpSpPr/>
            <p:nvPr/>
          </p:nvGrpSpPr>
          <p:grpSpPr>
            <a:xfrm>
              <a:off x="3838901" y="3361302"/>
              <a:ext cx="441300" cy="1024695"/>
              <a:chOff x="3838901" y="3361302"/>
              <a:chExt cx="441300" cy="1024695"/>
            </a:xfrm>
          </p:grpSpPr>
          <p:sp>
            <p:nvSpPr>
              <p:cNvPr id="5149" name="Google Shape;5149;p5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59"/>
            <p:cNvGrpSpPr/>
            <p:nvPr/>
          </p:nvGrpSpPr>
          <p:grpSpPr>
            <a:xfrm>
              <a:off x="4319387" y="3361302"/>
              <a:ext cx="441300" cy="1024695"/>
              <a:chOff x="4319387" y="3361302"/>
              <a:chExt cx="441300" cy="1024695"/>
            </a:xfrm>
          </p:grpSpPr>
          <p:sp>
            <p:nvSpPr>
              <p:cNvPr id="5156" name="Google Shape;5156;p5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59"/>
            <p:cNvGrpSpPr/>
            <p:nvPr/>
          </p:nvGrpSpPr>
          <p:grpSpPr>
            <a:xfrm>
              <a:off x="4799873" y="3361302"/>
              <a:ext cx="441300" cy="1024695"/>
              <a:chOff x="4799873" y="3361302"/>
              <a:chExt cx="441300" cy="1024695"/>
            </a:xfrm>
          </p:grpSpPr>
          <p:sp>
            <p:nvSpPr>
              <p:cNvPr id="5163" name="Google Shape;5163;p5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59"/>
            <p:cNvGrpSpPr/>
            <p:nvPr/>
          </p:nvGrpSpPr>
          <p:grpSpPr>
            <a:xfrm>
              <a:off x="5280360" y="3361302"/>
              <a:ext cx="441300" cy="1024695"/>
              <a:chOff x="5280360" y="3361302"/>
              <a:chExt cx="441300" cy="1024695"/>
            </a:xfrm>
          </p:grpSpPr>
          <p:sp>
            <p:nvSpPr>
              <p:cNvPr id="5170" name="Google Shape;5170;p5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176" name="Google Shape;5176;p59"/>
          <p:cNvGraphicFramePr/>
          <p:nvPr/>
        </p:nvGraphicFramePr>
        <p:xfrm>
          <a:off x="724925" y="2323100"/>
          <a:ext cx="2403600" cy="881400"/>
        </p:xfrm>
        <a:graphic>
          <a:graphicData uri="http://schemas.openxmlformats.org/drawingml/2006/table">
            <a:tbl>
              <a:tblPr>
                <a:noFill/>
                <a:tableStyleId>{CFD9D7ED-DE9D-4BFD-806F-591BDE2CF0C5}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177" name="Google Shape;5177;p59"/>
          <p:cNvGrpSpPr/>
          <p:nvPr/>
        </p:nvGrpSpPr>
        <p:grpSpPr>
          <a:xfrm>
            <a:off x="726450" y="3372825"/>
            <a:ext cx="2403614" cy="1005900"/>
            <a:chOff x="726450" y="3372825"/>
            <a:chExt cx="2403614" cy="1005900"/>
          </a:xfrm>
        </p:grpSpPr>
        <p:grpSp>
          <p:nvGrpSpPr>
            <p:cNvPr id="5178" name="Google Shape;5178;p59"/>
            <p:cNvGrpSpPr/>
            <p:nvPr/>
          </p:nvGrpSpPr>
          <p:grpSpPr>
            <a:xfrm>
              <a:off x="726450" y="3696000"/>
              <a:ext cx="2403614" cy="500898"/>
              <a:chOff x="726450" y="3696000"/>
              <a:chExt cx="2403614" cy="500898"/>
            </a:xfrm>
          </p:grpSpPr>
          <p:sp>
            <p:nvSpPr>
              <p:cNvPr id="5179" name="Google Shape;5179;p5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80" name="Google Shape;5180;p5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181" name="Google Shape;5181;p59"/>
            <p:cNvGrpSpPr/>
            <p:nvPr/>
          </p:nvGrpSpPr>
          <p:grpSpPr>
            <a:xfrm>
              <a:off x="1348050" y="3372825"/>
              <a:ext cx="1720425" cy="1005900"/>
              <a:chOff x="1348050" y="3372825"/>
              <a:chExt cx="1720425" cy="1005900"/>
            </a:xfrm>
          </p:grpSpPr>
          <p:sp>
            <p:nvSpPr>
              <p:cNvPr id="5182" name="Google Shape;5182;p5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83" name="Google Shape;5183;p5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84" name="Google Shape;5184;p5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85" name="Google Shape;5185;p5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86" name="Google Shape;5186;p5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187" name="Google Shape;5187;p59"/>
            <p:cNvGrpSpPr/>
            <p:nvPr/>
          </p:nvGrpSpPr>
          <p:grpSpPr>
            <a:xfrm>
              <a:off x="1455707" y="3731058"/>
              <a:ext cx="1491150" cy="417657"/>
              <a:chOff x="1455707" y="3731058"/>
              <a:chExt cx="1491150" cy="417657"/>
            </a:xfrm>
          </p:grpSpPr>
          <p:grpSp>
            <p:nvGrpSpPr>
              <p:cNvPr id="5188" name="Google Shape;5188;p59"/>
              <p:cNvGrpSpPr/>
              <p:nvPr/>
            </p:nvGrpSpPr>
            <p:grpSpPr>
              <a:xfrm>
                <a:off x="1472938" y="3745828"/>
                <a:ext cx="72126" cy="53788"/>
                <a:chOff x="1472938" y="3745828"/>
                <a:chExt cx="72126" cy="53788"/>
              </a:xfrm>
            </p:grpSpPr>
            <p:sp>
              <p:nvSpPr>
                <p:cNvPr id="5189" name="Google Shape;5189;p5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59"/>
              <p:cNvGrpSpPr/>
              <p:nvPr/>
            </p:nvGrpSpPr>
            <p:grpSpPr>
              <a:xfrm>
                <a:off x="1819181" y="4089633"/>
                <a:ext cx="72126" cy="53788"/>
                <a:chOff x="1819181" y="4089633"/>
                <a:chExt cx="72126" cy="53788"/>
              </a:xfrm>
            </p:grpSpPr>
            <p:sp>
              <p:nvSpPr>
                <p:cNvPr id="5192" name="Google Shape;5192;p5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59"/>
              <p:cNvGrpSpPr/>
              <p:nvPr/>
            </p:nvGrpSpPr>
            <p:grpSpPr>
              <a:xfrm>
                <a:off x="1455707" y="4084171"/>
                <a:ext cx="64321" cy="64544"/>
                <a:chOff x="1455707" y="4084171"/>
                <a:chExt cx="64321" cy="64544"/>
              </a:xfrm>
            </p:grpSpPr>
            <p:sp>
              <p:nvSpPr>
                <p:cNvPr id="5195" name="Google Shape;5195;p5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59"/>
              <p:cNvGrpSpPr/>
              <p:nvPr/>
            </p:nvGrpSpPr>
            <p:grpSpPr>
              <a:xfrm>
                <a:off x="1818610" y="3731058"/>
                <a:ext cx="64321" cy="64544"/>
                <a:chOff x="1818610" y="3731058"/>
                <a:chExt cx="64321" cy="64544"/>
              </a:xfrm>
            </p:grpSpPr>
            <p:sp>
              <p:nvSpPr>
                <p:cNvPr id="5198" name="Google Shape;5198;p5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59"/>
              <p:cNvGrpSpPr/>
              <p:nvPr/>
            </p:nvGrpSpPr>
            <p:grpSpPr>
              <a:xfrm>
                <a:off x="2172491" y="4089633"/>
                <a:ext cx="72126" cy="53788"/>
                <a:chOff x="2172491" y="4089633"/>
                <a:chExt cx="72126" cy="53788"/>
              </a:xfrm>
            </p:grpSpPr>
            <p:sp>
              <p:nvSpPr>
                <p:cNvPr id="5201" name="Google Shape;5201;p5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9"/>
              <p:cNvGrpSpPr/>
              <p:nvPr/>
            </p:nvGrpSpPr>
            <p:grpSpPr>
              <a:xfrm>
                <a:off x="2171920" y="3731058"/>
                <a:ext cx="64321" cy="64544"/>
                <a:chOff x="2171920" y="3731058"/>
                <a:chExt cx="64321" cy="64544"/>
              </a:xfrm>
            </p:grpSpPr>
            <p:sp>
              <p:nvSpPr>
                <p:cNvPr id="5204" name="Google Shape;5204;p5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59"/>
              <p:cNvGrpSpPr/>
              <p:nvPr/>
            </p:nvGrpSpPr>
            <p:grpSpPr>
              <a:xfrm>
                <a:off x="2874730" y="3745828"/>
                <a:ext cx="72126" cy="53788"/>
                <a:chOff x="2874730" y="3745828"/>
                <a:chExt cx="72126" cy="53788"/>
              </a:xfrm>
            </p:grpSpPr>
            <p:sp>
              <p:nvSpPr>
                <p:cNvPr id="5207" name="Google Shape;5207;p5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59"/>
              <p:cNvGrpSpPr/>
              <p:nvPr/>
            </p:nvGrpSpPr>
            <p:grpSpPr>
              <a:xfrm>
                <a:off x="2878589" y="4081481"/>
                <a:ext cx="64321" cy="64544"/>
                <a:chOff x="2878589" y="4081481"/>
                <a:chExt cx="64321" cy="64544"/>
              </a:xfrm>
            </p:grpSpPr>
            <p:sp>
              <p:nvSpPr>
                <p:cNvPr id="5210" name="Google Shape;5210;p5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59"/>
              <p:cNvGrpSpPr/>
              <p:nvPr/>
            </p:nvGrpSpPr>
            <p:grpSpPr>
              <a:xfrm>
                <a:off x="2525796" y="4089633"/>
                <a:ext cx="72126" cy="53788"/>
                <a:chOff x="2525796" y="4089633"/>
                <a:chExt cx="72126" cy="53788"/>
              </a:xfrm>
            </p:grpSpPr>
            <p:sp>
              <p:nvSpPr>
                <p:cNvPr id="5213" name="Google Shape;5213;p5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59"/>
              <p:cNvGrpSpPr/>
              <p:nvPr/>
            </p:nvGrpSpPr>
            <p:grpSpPr>
              <a:xfrm>
                <a:off x="2525225" y="3731058"/>
                <a:ext cx="64321" cy="64544"/>
                <a:chOff x="2525225" y="3731058"/>
                <a:chExt cx="64321" cy="64544"/>
              </a:xfrm>
            </p:grpSpPr>
            <p:sp>
              <p:nvSpPr>
                <p:cNvPr id="5216" name="Google Shape;5216;p5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221"/>
        <p:cNvGrpSpPr/>
        <p:nvPr/>
      </p:nvGrpSpPr>
      <p:grpSpPr>
        <a:xfrm>
          <a:off x="0" y="0"/>
          <a:ext cx="0" cy="0"/>
          <a:chOff x="0" y="0"/>
          <a:chExt cx="0" cy="0"/>
        </a:xfrm>
      </p:grpSpPr>
      <p:grpSp>
        <p:nvGrpSpPr>
          <p:cNvPr id="5222" name="Google Shape;5222;p60"/>
          <p:cNvGrpSpPr/>
          <p:nvPr/>
        </p:nvGrpSpPr>
        <p:grpSpPr>
          <a:xfrm>
            <a:off x="732428" y="1171356"/>
            <a:ext cx="845921" cy="690752"/>
            <a:chOff x="732428" y="1198513"/>
            <a:chExt cx="845921" cy="690752"/>
          </a:xfrm>
        </p:grpSpPr>
        <p:grpSp>
          <p:nvGrpSpPr>
            <p:cNvPr id="5223" name="Google Shape;5223;p60"/>
            <p:cNvGrpSpPr/>
            <p:nvPr/>
          </p:nvGrpSpPr>
          <p:grpSpPr>
            <a:xfrm>
              <a:off x="823030" y="1198513"/>
              <a:ext cx="755319" cy="690752"/>
              <a:chOff x="823030" y="1198513"/>
              <a:chExt cx="755319" cy="690752"/>
            </a:xfrm>
          </p:grpSpPr>
          <p:sp>
            <p:nvSpPr>
              <p:cNvPr id="5224" name="Google Shape;5224;p6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60"/>
            <p:cNvGrpSpPr/>
            <p:nvPr/>
          </p:nvGrpSpPr>
          <p:grpSpPr>
            <a:xfrm>
              <a:off x="732428" y="1239937"/>
              <a:ext cx="739912" cy="607886"/>
              <a:chOff x="732428" y="1239937"/>
              <a:chExt cx="739912" cy="607886"/>
            </a:xfrm>
          </p:grpSpPr>
          <p:sp>
            <p:nvSpPr>
              <p:cNvPr id="5227" name="Google Shape;5227;p6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60"/>
            <p:cNvGrpSpPr/>
            <p:nvPr/>
          </p:nvGrpSpPr>
          <p:grpSpPr>
            <a:xfrm>
              <a:off x="732428" y="1277018"/>
              <a:ext cx="702832" cy="533758"/>
              <a:chOff x="732428" y="1277018"/>
              <a:chExt cx="702832" cy="533758"/>
            </a:xfrm>
          </p:grpSpPr>
          <p:sp>
            <p:nvSpPr>
              <p:cNvPr id="5230" name="Google Shape;5230;p6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60"/>
            <p:cNvGrpSpPr/>
            <p:nvPr/>
          </p:nvGrpSpPr>
          <p:grpSpPr>
            <a:xfrm>
              <a:off x="931170" y="1306653"/>
              <a:ext cx="647179" cy="474455"/>
              <a:chOff x="931170" y="1306653"/>
              <a:chExt cx="647179" cy="474455"/>
            </a:xfrm>
          </p:grpSpPr>
          <p:sp>
            <p:nvSpPr>
              <p:cNvPr id="5233" name="Google Shape;5233;p6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5" name="Google Shape;5235;p6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60"/>
          <p:cNvGrpSpPr/>
          <p:nvPr/>
        </p:nvGrpSpPr>
        <p:grpSpPr>
          <a:xfrm>
            <a:off x="3964037" y="1171363"/>
            <a:ext cx="634656" cy="699982"/>
            <a:chOff x="5985650" y="2860025"/>
            <a:chExt cx="1396075" cy="1539775"/>
          </a:xfrm>
        </p:grpSpPr>
        <p:sp>
          <p:nvSpPr>
            <p:cNvPr id="5237" name="Google Shape;5237;p6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0"/>
          <p:cNvGrpSpPr/>
          <p:nvPr/>
        </p:nvGrpSpPr>
        <p:grpSpPr>
          <a:xfrm>
            <a:off x="4719687" y="1171356"/>
            <a:ext cx="725845" cy="699975"/>
            <a:chOff x="4249973" y="1201875"/>
            <a:chExt cx="1958568" cy="1888762"/>
          </a:xfrm>
        </p:grpSpPr>
        <p:sp>
          <p:nvSpPr>
            <p:cNvPr id="5270" name="Google Shape;5270;p6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1" name="Google Shape;5271;p60"/>
            <p:cNvGrpSpPr/>
            <p:nvPr/>
          </p:nvGrpSpPr>
          <p:grpSpPr>
            <a:xfrm>
              <a:off x="5853086" y="1789142"/>
              <a:ext cx="355454" cy="1048099"/>
              <a:chOff x="5576108" y="2016725"/>
              <a:chExt cx="565200" cy="1666560"/>
            </a:xfrm>
          </p:grpSpPr>
          <p:sp>
            <p:nvSpPr>
              <p:cNvPr id="5272" name="Google Shape;5272;p6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73" name="Google Shape;5273;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4" name="Google Shape;5274;p60"/>
            <p:cNvGrpSpPr/>
            <p:nvPr/>
          </p:nvGrpSpPr>
          <p:grpSpPr>
            <a:xfrm>
              <a:off x="4869455" y="2691676"/>
              <a:ext cx="1013897" cy="398961"/>
              <a:chOff x="4012057" y="3451825"/>
              <a:chExt cx="1612175" cy="634379"/>
            </a:xfrm>
          </p:grpSpPr>
          <p:sp>
            <p:nvSpPr>
              <p:cNvPr id="5275" name="Google Shape;5275;p6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76" name="Google Shape;5276;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60"/>
            <p:cNvGrpSpPr/>
            <p:nvPr/>
          </p:nvGrpSpPr>
          <p:grpSpPr>
            <a:xfrm>
              <a:off x="4276937" y="2155961"/>
              <a:ext cx="651965" cy="891358"/>
              <a:chOff x="3069908" y="2599997"/>
              <a:chExt cx="1036675" cy="1417328"/>
            </a:xfrm>
          </p:grpSpPr>
          <p:sp>
            <p:nvSpPr>
              <p:cNvPr id="5278" name="Google Shape;5278;p6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79" name="Google Shape;5279;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60"/>
            <p:cNvGrpSpPr/>
            <p:nvPr/>
          </p:nvGrpSpPr>
          <p:grpSpPr>
            <a:xfrm>
              <a:off x="5054918" y="1201875"/>
              <a:ext cx="999548" cy="602711"/>
              <a:chOff x="4306958" y="1082925"/>
              <a:chExt cx="1589359" cy="958358"/>
            </a:xfrm>
          </p:grpSpPr>
          <p:sp>
            <p:nvSpPr>
              <p:cNvPr id="5281" name="Google Shape;5281;p6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82" name="Google Shape;5282;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60"/>
            <p:cNvGrpSpPr/>
            <p:nvPr/>
          </p:nvGrpSpPr>
          <p:grpSpPr>
            <a:xfrm>
              <a:off x="4249973" y="1303451"/>
              <a:ext cx="799317" cy="841334"/>
              <a:chOff x="3027033" y="1244439"/>
              <a:chExt cx="1270977" cy="1337786"/>
            </a:xfrm>
          </p:grpSpPr>
          <p:sp>
            <p:nvSpPr>
              <p:cNvPr id="5284" name="Google Shape;5284;p6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85" name="Google Shape;5285;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6" name="Google Shape;5286;p60"/>
          <p:cNvGrpSpPr/>
          <p:nvPr/>
        </p:nvGrpSpPr>
        <p:grpSpPr>
          <a:xfrm>
            <a:off x="4072551" y="2058137"/>
            <a:ext cx="750769" cy="683784"/>
            <a:chOff x="4204684" y="2104422"/>
            <a:chExt cx="699822" cy="637382"/>
          </a:xfrm>
        </p:grpSpPr>
        <p:grpSp>
          <p:nvGrpSpPr>
            <p:cNvPr id="5287" name="Google Shape;5287;p60"/>
            <p:cNvGrpSpPr/>
            <p:nvPr/>
          </p:nvGrpSpPr>
          <p:grpSpPr>
            <a:xfrm>
              <a:off x="4204684" y="2430067"/>
              <a:ext cx="342957" cy="311738"/>
              <a:chOff x="4204684" y="2430067"/>
              <a:chExt cx="342957" cy="311738"/>
            </a:xfrm>
          </p:grpSpPr>
          <p:sp>
            <p:nvSpPr>
              <p:cNvPr id="5288" name="Google Shape;5288;p6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60"/>
            <p:cNvGrpSpPr/>
            <p:nvPr/>
          </p:nvGrpSpPr>
          <p:grpSpPr>
            <a:xfrm>
              <a:off x="4561586" y="2430067"/>
              <a:ext cx="342920" cy="311738"/>
              <a:chOff x="4561586" y="2430067"/>
              <a:chExt cx="342920" cy="311738"/>
            </a:xfrm>
          </p:grpSpPr>
          <p:sp>
            <p:nvSpPr>
              <p:cNvPr id="5291" name="Google Shape;5291;p6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60"/>
            <p:cNvGrpSpPr/>
            <p:nvPr/>
          </p:nvGrpSpPr>
          <p:grpSpPr>
            <a:xfrm>
              <a:off x="4561586" y="2104422"/>
              <a:ext cx="342920" cy="311738"/>
              <a:chOff x="4561586" y="2104422"/>
              <a:chExt cx="342920" cy="311738"/>
            </a:xfrm>
          </p:grpSpPr>
          <p:sp>
            <p:nvSpPr>
              <p:cNvPr id="5294" name="Google Shape;5294;p6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60"/>
            <p:cNvGrpSpPr/>
            <p:nvPr/>
          </p:nvGrpSpPr>
          <p:grpSpPr>
            <a:xfrm>
              <a:off x="4204684" y="2104422"/>
              <a:ext cx="342957" cy="311664"/>
              <a:chOff x="4204684" y="2104422"/>
              <a:chExt cx="342957" cy="311664"/>
            </a:xfrm>
          </p:grpSpPr>
          <p:sp>
            <p:nvSpPr>
              <p:cNvPr id="5297" name="Google Shape;5297;p6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9" name="Google Shape;5299;p60"/>
          <p:cNvGrpSpPr/>
          <p:nvPr/>
        </p:nvGrpSpPr>
        <p:grpSpPr>
          <a:xfrm>
            <a:off x="5536984" y="1171351"/>
            <a:ext cx="660591" cy="688867"/>
            <a:chOff x="5830645" y="1267368"/>
            <a:chExt cx="530340" cy="553040"/>
          </a:xfrm>
        </p:grpSpPr>
        <p:sp>
          <p:nvSpPr>
            <p:cNvPr id="5300" name="Google Shape;5300;p6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1" name="Google Shape;5301;p60"/>
            <p:cNvGrpSpPr/>
            <p:nvPr/>
          </p:nvGrpSpPr>
          <p:grpSpPr>
            <a:xfrm>
              <a:off x="5830645" y="1267368"/>
              <a:ext cx="259743" cy="269909"/>
              <a:chOff x="5830645" y="1267368"/>
              <a:chExt cx="259743" cy="269909"/>
            </a:xfrm>
          </p:grpSpPr>
          <p:sp>
            <p:nvSpPr>
              <p:cNvPr id="5302" name="Google Shape;5302;p6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60"/>
            <p:cNvGrpSpPr/>
            <p:nvPr/>
          </p:nvGrpSpPr>
          <p:grpSpPr>
            <a:xfrm>
              <a:off x="6101293" y="1267368"/>
              <a:ext cx="259692" cy="269909"/>
              <a:chOff x="6101293" y="1267368"/>
              <a:chExt cx="259692" cy="269909"/>
            </a:xfrm>
          </p:grpSpPr>
          <p:sp>
            <p:nvSpPr>
              <p:cNvPr id="5305" name="Google Shape;5305;p6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60"/>
            <p:cNvGrpSpPr/>
            <p:nvPr/>
          </p:nvGrpSpPr>
          <p:grpSpPr>
            <a:xfrm>
              <a:off x="5830645" y="1550500"/>
              <a:ext cx="259692" cy="269909"/>
              <a:chOff x="5830645" y="1550500"/>
              <a:chExt cx="259692" cy="269909"/>
            </a:xfrm>
          </p:grpSpPr>
          <p:sp>
            <p:nvSpPr>
              <p:cNvPr id="5308" name="Google Shape;5308;p6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0" name="Google Shape;5310;p60"/>
            <p:cNvGrpSpPr/>
            <p:nvPr/>
          </p:nvGrpSpPr>
          <p:grpSpPr>
            <a:xfrm>
              <a:off x="6101293" y="1550500"/>
              <a:ext cx="259692" cy="269909"/>
              <a:chOff x="6101293" y="1550500"/>
              <a:chExt cx="259692" cy="269909"/>
            </a:xfrm>
          </p:grpSpPr>
          <p:sp>
            <p:nvSpPr>
              <p:cNvPr id="5311" name="Google Shape;5311;p6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3" name="Google Shape;5313;p60"/>
          <p:cNvGrpSpPr/>
          <p:nvPr/>
        </p:nvGrpSpPr>
        <p:grpSpPr>
          <a:xfrm>
            <a:off x="739138" y="2061810"/>
            <a:ext cx="697154" cy="679574"/>
            <a:chOff x="2679875" y="2361475"/>
            <a:chExt cx="780425" cy="760575"/>
          </a:xfrm>
        </p:grpSpPr>
        <p:sp>
          <p:nvSpPr>
            <p:cNvPr id="5314" name="Google Shape;5314;p6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60"/>
          <p:cNvGrpSpPr/>
          <p:nvPr/>
        </p:nvGrpSpPr>
        <p:grpSpPr>
          <a:xfrm>
            <a:off x="3138297" y="1171402"/>
            <a:ext cx="735829" cy="684547"/>
            <a:chOff x="3351965" y="1148808"/>
            <a:chExt cx="750770" cy="698375"/>
          </a:xfrm>
        </p:grpSpPr>
        <p:grpSp>
          <p:nvGrpSpPr>
            <p:cNvPr id="5321" name="Google Shape;5321;p60"/>
            <p:cNvGrpSpPr/>
            <p:nvPr/>
          </p:nvGrpSpPr>
          <p:grpSpPr>
            <a:xfrm>
              <a:off x="3586796" y="1148808"/>
              <a:ext cx="294857" cy="286830"/>
              <a:chOff x="3750225" y="1774000"/>
              <a:chExt cx="149575" cy="145525"/>
            </a:xfrm>
          </p:grpSpPr>
          <p:sp>
            <p:nvSpPr>
              <p:cNvPr id="5322" name="Google Shape;5322;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60"/>
            <p:cNvGrpSpPr/>
            <p:nvPr/>
          </p:nvGrpSpPr>
          <p:grpSpPr>
            <a:xfrm>
              <a:off x="3779245" y="1375768"/>
              <a:ext cx="323490" cy="286978"/>
              <a:chOff x="3847850" y="1889150"/>
              <a:chExt cx="164100" cy="145600"/>
            </a:xfrm>
          </p:grpSpPr>
          <p:sp>
            <p:nvSpPr>
              <p:cNvPr id="5325" name="Google Shape;5325;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60"/>
            <p:cNvGrpSpPr/>
            <p:nvPr/>
          </p:nvGrpSpPr>
          <p:grpSpPr>
            <a:xfrm>
              <a:off x="3351965" y="1330435"/>
              <a:ext cx="295449" cy="285401"/>
              <a:chOff x="3631100" y="1866150"/>
              <a:chExt cx="149875" cy="144800"/>
            </a:xfrm>
          </p:grpSpPr>
          <p:sp>
            <p:nvSpPr>
              <p:cNvPr id="5328" name="Google Shape;5328;p6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60"/>
            <p:cNvGrpSpPr/>
            <p:nvPr/>
          </p:nvGrpSpPr>
          <p:grpSpPr>
            <a:xfrm>
              <a:off x="3548208" y="1560352"/>
              <a:ext cx="294808" cy="286830"/>
              <a:chOff x="3730650" y="1982800"/>
              <a:chExt cx="149550" cy="145525"/>
            </a:xfrm>
          </p:grpSpPr>
          <p:sp>
            <p:nvSpPr>
              <p:cNvPr id="5331" name="Google Shape;5331;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3" name="Google Shape;5333;p60"/>
          <p:cNvGrpSpPr/>
          <p:nvPr/>
        </p:nvGrpSpPr>
        <p:grpSpPr>
          <a:xfrm>
            <a:off x="7639949" y="1171356"/>
            <a:ext cx="804565" cy="677795"/>
            <a:chOff x="7636443" y="1204988"/>
            <a:chExt cx="804565" cy="677795"/>
          </a:xfrm>
        </p:grpSpPr>
        <p:grpSp>
          <p:nvGrpSpPr>
            <p:cNvPr id="5334" name="Google Shape;5334;p60"/>
            <p:cNvGrpSpPr/>
            <p:nvPr/>
          </p:nvGrpSpPr>
          <p:grpSpPr>
            <a:xfrm>
              <a:off x="7636443" y="1509705"/>
              <a:ext cx="804565" cy="373078"/>
              <a:chOff x="7636443" y="1509705"/>
              <a:chExt cx="804565" cy="373078"/>
            </a:xfrm>
          </p:grpSpPr>
          <p:sp>
            <p:nvSpPr>
              <p:cNvPr id="5335" name="Google Shape;5335;p6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0"/>
            <p:cNvGrpSpPr/>
            <p:nvPr/>
          </p:nvGrpSpPr>
          <p:grpSpPr>
            <a:xfrm>
              <a:off x="7636443" y="1408133"/>
              <a:ext cx="804565" cy="373078"/>
              <a:chOff x="7636443" y="1408133"/>
              <a:chExt cx="804565" cy="373078"/>
            </a:xfrm>
          </p:grpSpPr>
          <p:sp>
            <p:nvSpPr>
              <p:cNvPr id="5338" name="Google Shape;5338;p6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60"/>
            <p:cNvGrpSpPr/>
            <p:nvPr/>
          </p:nvGrpSpPr>
          <p:grpSpPr>
            <a:xfrm>
              <a:off x="7636443" y="1306560"/>
              <a:ext cx="804565" cy="373078"/>
              <a:chOff x="7636443" y="1306560"/>
              <a:chExt cx="804565" cy="373078"/>
            </a:xfrm>
          </p:grpSpPr>
          <p:sp>
            <p:nvSpPr>
              <p:cNvPr id="5341" name="Google Shape;5341;p6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60"/>
            <p:cNvGrpSpPr/>
            <p:nvPr/>
          </p:nvGrpSpPr>
          <p:grpSpPr>
            <a:xfrm>
              <a:off x="7636443" y="1204988"/>
              <a:ext cx="804565" cy="373078"/>
              <a:chOff x="7636443" y="1204988"/>
              <a:chExt cx="804565" cy="373078"/>
            </a:xfrm>
          </p:grpSpPr>
          <p:sp>
            <p:nvSpPr>
              <p:cNvPr id="5344" name="Google Shape;5344;p6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6" name="Google Shape;5346;p60"/>
          <p:cNvGrpSpPr/>
          <p:nvPr/>
        </p:nvGrpSpPr>
        <p:grpSpPr>
          <a:xfrm>
            <a:off x="4978796" y="2078771"/>
            <a:ext cx="661339" cy="661188"/>
            <a:chOff x="3990000" y="975400"/>
            <a:chExt cx="3934200" cy="3933300"/>
          </a:xfrm>
        </p:grpSpPr>
        <p:sp>
          <p:nvSpPr>
            <p:cNvPr id="5347" name="Google Shape;5347;p6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60"/>
          <p:cNvGrpSpPr/>
          <p:nvPr/>
        </p:nvGrpSpPr>
        <p:grpSpPr>
          <a:xfrm>
            <a:off x="6622444" y="2057409"/>
            <a:ext cx="868881" cy="684241"/>
            <a:chOff x="6598259" y="2078634"/>
            <a:chExt cx="868881" cy="684241"/>
          </a:xfrm>
        </p:grpSpPr>
        <p:sp>
          <p:nvSpPr>
            <p:cNvPr id="5352" name="Google Shape;5352;p6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8" name="Google Shape;5358;p60"/>
            <p:cNvGrpSpPr/>
            <p:nvPr/>
          </p:nvGrpSpPr>
          <p:grpSpPr>
            <a:xfrm>
              <a:off x="6808175" y="2078634"/>
              <a:ext cx="452229" cy="684241"/>
              <a:chOff x="6808175" y="2078634"/>
              <a:chExt cx="452229" cy="684241"/>
            </a:xfrm>
          </p:grpSpPr>
          <p:sp>
            <p:nvSpPr>
              <p:cNvPr id="5359" name="Google Shape;5359;p6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5" name="Google Shape;5365;p60"/>
              <p:cNvGrpSpPr/>
              <p:nvPr/>
            </p:nvGrpSpPr>
            <p:grpSpPr>
              <a:xfrm>
                <a:off x="6821586" y="2078634"/>
                <a:ext cx="426871" cy="684241"/>
                <a:chOff x="6821586" y="2078634"/>
                <a:chExt cx="426871" cy="684241"/>
              </a:xfrm>
            </p:grpSpPr>
            <p:grpSp>
              <p:nvGrpSpPr>
                <p:cNvPr id="5366" name="Google Shape;5366;p60"/>
                <p:cNvGrpSpPr/>
                <p:nvPr/>
              </p:nvGrpSpPr>
              <p:grpSpPr>
                <a:xfrm>
                  <a:off x="6821586" y="2078634"/>
                  <a:ext cx="426871" cy="684241"/>
                  <a:chOff x="6821586" y="2078634"/>
                  <a:chExt cx="426871" cy="684241"/>
                </a:xfrm>
              </p:grpSpPr>
              <p:sp>
                <p:nvSpPr>
                  <p:cNvPr id="5367" name="Google Shape;5367;p6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6" name="Google Shape;5386;p6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92" name="Google Shape;5392;p60"/>
          <p:cNvGrpSpPr/>
          <p:nvPr/>
        </p:nvGrpSpPr>
        <p:grpSpPr>
          <a:xfrm>
            <a:off x="5795610" y="2063018"/>
            <a:ext cx="671358" cy="671358"/>
            <a:chOff x="6535625" y="760425"/>
            <a:chExt cx="1665900" cy="1665900"/>
          </a:xfrm>
        </p:grpSpPr>
        <p:sp>
          <p:nvSpPr>
            <p:cNvPr id="5393" name="Google Shape;5393;p6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60"/>
          <p:cNvGrpSpPr/>
          <p:nvPr/>
        </p:nvGrpSpPr>
        <p:grpSpPr>
          <a:xfrm>
            <a:off x="732427" y="3731418"/>
            <a:ext cx="1340789" cy="640830"/>
            <a:chOff x="238125" y="1151100"/>
            <a:chExt cx="7139450" cy="3412300"/>
          </a:xfrm>
        </p:grpSpPr>
        <p:sp>
          <p:nvSpPr>
            <p:cNvPr id="5398" name="Google Shape;5398;p6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0" name="Google Shape;5410;p60"/>
          <p:cNvGrpSpPr/>
          <p:nvPr/>
        </p:nvGrpSpPr>
        <p:grpSpPr>
          <a:xfrm>
            <a:off x="5599650" y="2934699"/>
            <a:ext cx="985357" cy="585764"/>
            <a:chOff x="5145061" y="2881789"/>
            <a:chExt cx="1107641" cy="658458"/>
          </a:xfrm>
        </p:grpSpPr>
        <p:grpSp>
          <p:nvGrpSpPr>
            <p:cNvPr id="5411" name="Google Shape;5411;p60"/>
            <p:cNvGrpSpPr/>
            <p:nvPr/>
          </p:nvGrpSpPr>
          <p:grpSpPr>
            <a:xfrm>
              <a:off x="5722989" y="3244587"/>
              <a:ext cx="529713" cy="295659"/>
              <a:chOff x="5722989" y="3244587"/>
              <a:chExt cx="529713" cy="295659"/>
            </a:xfrm>
          </p:grpSpPr>
          <p:sp>
            <p:nvSpPr>
              <p:cNvPr id="5412" name="Google Shape;5412;p6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13" name="Google Shape;5413;p6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414" name="Google Shape;5414;p60"/>
            <p:cNvGrpSpPr/>
            <p:nvPr/>
          </p:nvGrpSpPr>
          <p:grpSpPr>
            <a:xfrm>
              <a:off x="5145061" y="3244587"/>
              <a:ext cx="536807" cy="295659"/>
              <a:chOff x="5145061" y="3244587"/>
              <a:chExt cx="536807" cy="295659"/>
            </a:xfrm>
          </p:grpSpPr>
          <p:sp>
            <p:nvSpPr>
              <p:cNvPr id="5415" name="Google Shape;5415;p6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16" name="Google Shape;5416;p6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417" name="Google Shape;5417;p60"/>
            <p:cNvGrpSpPr/>
            <p:nvPr/>
          </p:nvGrpSpPr>
          <p:grpSpPr>
            <a:xfrm>
              <a:off x="5341327" y="2898245"/>
              <a:ext cx="532309" cy="614891"/>
              <a:chOff x="5341327" y="2898245"/>
              <a:chExt cx="532309" cy="614891"/>
            </a:xfrm>
          </p:grpSpPr>
          <p:sp>
            <p:nvSpPr>
              <p:cNvPr id="5418" name="Google Shape;5418;p6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19" name="Google Shape;5419;p6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420" name="Google Shape;5420;p60"/>
            <p:cNvGrpSpPr/>
            <p:nvPr/>
          </p:nvGrpSpPr>
          <p:grpSpPr>
            <a:xfrm>
              <a:off x="5532290" y="2881789"/>
              <a:ext cx="620516" cy="305456"/>
              <a:chOff x="5532290" y="2881789"/>
              <a:chExt cx="620516" cy="305456"/>
            </a:xfrm>
          </p:grpSpPr>
          <p:sp>
            <p:nvSpPr>
              <p:cNvPr id="5421" name="Google Shape;5421;p6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422" name="Google Shape;5422;p6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423" name="Google Shape;5423;p60"/>
          <p:cNvGrpSpPr/>
          <p:nvPr/>
        </p:nvGrpSpPr>
        <p:grpSpPr>
          <a:xfrm>
            <a:off x="8178573" y="3726757"/>
            <a:ext cx="269068" cy="645491"/>
            <a:chOff x="7026852" y="3311869"/>
            <a:chExt cx="434331" cy="1041954"/>
          </a:xfrm>
        </p:grpSpPr>
        <p:sp>
          <p:nvSpPr>
            <p:cNvPr id="5424" name="Google Shape;5424;p6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60"/>
          <p:cNvGrpSpPr/>
          <p:nvPr/>
        </p:nvGrpSpPr>
        <p:grpSpPr>
          <a:xfrm>
            <a:off x="6195154" y="3765995"/>
            <a:ext cx="293882" cy="293836"/>
            <a:chOff x="4873519" y="3311869"/>
            <a:chExt cx="499374" cy="499296"/>
          </a:xfrm>
        </p:grpSpPr>
        <p:sp>
          <p:nvSpPr>
            <p:cNvPr id="5428" name="Google Shape;5428;p6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60"/>
          <p:cNvGrpSpPr/>
          <p:nvPr/>
        </p:nvGrpSpPr>
        <p:grpSpPr>
          <a:xfrm>
            <a:off x="6195154" y="4078366"/>
            <a:ext cx="293882" cy="293882"/>
            <a:chOff x="4873519" y="3875839"/>
            <a:chExt cx="499374" cy="499374"/>
          </a:xfrm>
        </p:grpSpPr>
        <p:sp>
          <p:nvSpPr>
            <p:cNvPr id="5431" name="Google Shape;5431;p6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3" name="Google Shape;5433;p60"/>
          <p:cNvGrpSpPr/>
          <p:nvPr/>
        </p:nvGrpSpPr>
        <p:grpSpPr>
          <a:xfrm>
            <a:off x="2425681" y="2050319"/>
            <a:ext cx="698104" cy="698208"/>
            <a:chOff x="2565073" y="2075876"/>
            <a:chExt cx="672482" cy="672518"/>
          </a:xfrm>
        </p:grpSpPr>
        <p:sp>
          <p:nvSpPr>
            <p:cNvPr id="5434" name="Google Shape;5434;p6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60"/>
          <p:cNvGrpSpPr/>
          <p:nvPr/>
        </p:nvGrpSpPr>
        <p:grpSpPr>
          <a:xfrm>
            <a:off x="5649092" y="3734919"/>
            <a:ext cx="438354" cy="637329"/>
            <a:chOff x="1697726" y="3244179"/>
            <a:chExt cx="788124" cy="1146069"/>
          </a:xfrm>
        </p:grpSpPr>
        <p:sp>
          <p:nvSpPr>
            <p:cNvPr id="5441" name="Google Shape;5441;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3" name="Google Shape;5443;p6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4" name="Google Shape;5444;p60"/>
          <p:cNvGrpSpPr/>
          <p:nvPr/>
        </p:nvGrpSpPr>
        <p:grpSpPr>
          <a:xfrm>
            <a:off x="7650306" y="2063282"/>
            <a:ext cx="799565" cy="670282"/>
            <a:chOff x="7617850" y="2063282"/>
            <a:chExt cx="799565" cy="670282"/>
          </a:xfrm>
        </p:grpSpPr>
        <p:cxnSp>
          <p:nvCxnSpPr>
            <p:cNvPr id="5445" name="Google Shape;5445;p6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46" name="Google Shape;5446;p6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47" name="Google Shape;5447;p6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48" name="Google Shape;5448;p6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49" name="Google Shape;5449;p6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450" name="Google Shape;5450;p6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451" name="Google Shape;5451;p60"/>
            <p:cNvGrpSpPr/>
            <p:nvPr/>
          </p:nvGrpSpPr>
          <p:grpSpPr>
            <a:xfrm>
              <a:off x="7734309" y="2063282"/>
              <a:ext cx="570957" cy="620095"/>
              <a:chOff x="7734309" y="2063282"/>
              <a:chExt cx="570957" cy="620095"/>
            </a:xfrm>
          </p:grpSpPr>
          <p:grpSp>
            <p:nvGrpSpPr>
              <p:cNvPr id="5452" name="Google Shape;5452;p60"/>
              <p:cNvGrpSpPr/>
              <p:nvPr/>
            </p:nvGrpSpPr>
            <p:grpSpPr>
              <a:xfrm>
                <a:off x="8031573" y="2063282"/>
                <a:ext cx="273693" cy="620095"/>
                <a:chOff x="8031573" y="2063282"/>
                <a:chExt cx="273693" cy="620095"/>
              </a:xfrm>
            </p:grpSpPr>
            <p:sp>
              <p:nvSpPr>
                <p:cNvPr id="5453" name="Google Shape;5453;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60"/>
              <p:cNvGrpSpPr/>
              <p:nvPr/>
            </p:nvGrpSpPr>
            <p:grpSpPr>
              <a:xfrm flipH="1">
                <a:off x="7734309" y="2063282"/>
                <a:ext cx="273693" cy="620095"/>
                <a:chOff x="8031573" y="2063282"/>
                <a:chExt cx="273693" cy="620095"/>
              </a:xfrm>
            </p:grpSpPr>
            <p:sp>
              <p:nvSpPr>
                <p:cNvPr id="5458" name="Google Shape;5458;p6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462" name="Google Shape;5462;p6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4" name="Google Shape;5464;p60"/>
          <p:cNvGrpSpPr/>
          <p:nvPr/>
        </p:nvGrpSpPr>
        <p:grpSpPr>
          <a:xfrm>
            <a:off x="7836913" y="2916765"/>
            <a:ext cx="602567" cy="601884"/>
            <a:chOff x="1186975" y="238125"/>
            <a:chExt cx="5244275" cy="5238325"/>
          </a:xfrm>
        </p:grpSpPr>
        <p:sp>
          <p:nvSpPr>
            <p:cNvPr id="5465" name="Google Shape;5465;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60"/>
          <p:cNvGrpSpPr/>
          <p:nvPr/>
        </p:nvGrpSpPr>
        <p:grpSpPr>
          <a:xfrm>
            <a:off x="3279650" y="2056249"/>
            <a:ext cx="651848" cy="687338"/>
            <a:chOff x="3400515" y="2056248"/>
            <a:chExt cx="698134" cy="735987"/>
          </a:xfrm>
        </p:grpSpPr>
        <p:grpSp>
          <p:nvGrpSpPr>
            <p:cNvPr id="5470" name="Google Shape;5470;p60"/>
            <p:cNvGrpSpPr/>
            <p:nvPr/>
          </p:nvGrpSpPr>
          <p:grpSpPr>
            <a:xfrm>
              <a:off x="3400515" y="2283913"/>
              <a:ext cx="312919" cy="219900"/>
              <a:chOff x="3400515" y="2283913"/>
              <a:chExt cx="312919" cy="219900"/>
            </a:xfrm>
          </p:grpSpPr>
          <p:sp>
            <p:nvSpPr>
              <p:cNvPr id="5471" name="Google Shape;5471;p6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72" name="Google Shape;5472;p6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473" name="Google Shape;5473;p60"/>
            <p:cNvGrpSpPr/>
            <p:nvPr/>
          </p:nvGrpSpPr>
          <p:grpSpPr>
            <a:xfrm>
              <a:off x="3547823" y="2461089"/>
              <a:ext cx="219900" cy="331146"/>
              <a:chOff x="3547823" y="2461089"/>
              <a:chExt cx="219900" cy="331146"/>
            </a:xfrm>
          </p:grpSpPr>
          <p:sp>
            <p:nvSpPr>
              <p:cNvPr id="5474" name="Google Shape;5474;p6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75" name="Google Shape;5475;p6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476" name="Google Shape;5476;p60"/>
            <p:cNvGrpSpPr/>
            <p:nvPr/>
          </p:nvGrpSpPr>
          <p:grpSpPr>
            <a:xfrm>
              <a:off x="3734138" y="2461089"/>
              <a:ext cx="219900" cy="331146"/>
              <a:chOff x="3734138" y="2461089"/>
              <a:chExt cx="219900" cy="331146"/>
            </a:xfrm>
          </p:grpSpPr>
          <p:sp>
            <p:nvSpPr>
              <p:cNvPr id="5477" name="Google Shape;5477;p6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78" name="Google Shape;5478;p6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479" name="Google Shape;5479;p60"/>
            <p:cNvGrpSpPr/>
            <p:nvPr/>
          </p:nvGrpSpPr>
          <p:grpSpPr>
            <a:xfrm>
              <a:off x="3787560" y="2281742"/>
              <a:ext cx="311089" cy="219900"/>
              <a:chOff x="3787560" y="2281742"/>
              <a:chExt cx="311089" cy="219900"/>
            </a:xfrm>
          </p:grpSpPr>
          <p:sp>
            <p:nvSpPr>
              <p:cNvPr id="5480" name="Google Shape;5480;p6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81" name="Google Shape;5481;p6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482" name="Google Shape;5482;p60"/>
            <p:cNvGrpSpPr/>
            <p:nvPr/>
          </p:nvGrpSpPr>
          <p:grpSpPr>
            <a:xfrm>
              <a:off x="3637290" y="2056248"/>
              <a:ext cx="219900" cy="330736"/>
              <a:chOff x="3637290" y="2056248"/>
              <a:chExt cx="219900" cy="330736"/>
            </a:xfrm>
          </p:grpSpPr>
          <p:sp>
            <p:nvSpPr>
              <p:cNvPr id="5483" name="Google Shape;5483;p6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484" name="Google Shape;5484;p6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485" name="Google Shape;5485;p60"/>
          <p:cNvGrpSpPr/>
          <p:nvPr/>
        </p:nvGrpSpPr>
        <p:grpSpPr>
          <a:xfrm>
            <a:off x="2571356" y="2926255"/>
            <a:ext cx="1268144" cy="592394"/>
            <a:chOff x="238125" y="1188750"/>
            <a:chExt cx="7140450" cy="3335550"/>
          </a:xfrm>
        </p:grpSpPr>
        <p:sp>
          <p:nvSpPr>
            <p:cNvPr id="5486" name="Google Shape;5486;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60"/>
          <p:cNvGrpSpPr/>
          <p:nvPr/>
        </p:nvGrpSpPr>
        <p:grpSpPr>
          <a:xfrm>
            <a:off x="6679257" y="2928410"/>
            <a:ext cx="1053944" cy="590147"/>
            <a:chOff x="238125" y="1335475"/>
            <a:chExt cx="5418735" cy="3034175"/>
          </a:xfrm>
        </p:grpSpPr>
        <p:sp>
          <p:nvSpPr>
            <p:cNvPr id="5492" name="Google Shape;5492;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60"/>
          <p:cNvGrpSpPr/>
          <p:nvPr/>
        </p:nvGrpSpPr>
        <p:grpSpPr>
          <a:xfrm>
            <a:off x="4110066" y="3733309"/>
            <a:ext cx="1268207" cy="638939"/>
            <a:chOff x="3967651" y="3645904"/>
            <a:chExt cx="1479304" cy="745292"/>
          </a:xfrm>
        </p:grpSpPr>
        <p:grpSp>
          <p:nvGrpSpPr>
            <p:cNvPr id="5496" name="Google Shape;5496;p60"/>
            <p:cNvGrpSpPr/>
            <p:nvPr/>
          </p:nvGrpSpPr>
          <p:grpSpPr>
            <a:xfrm>
              <a:off x="3967651" y="4009026"/>
              <a:ext cx="1479304" cy="382170"/>
              <a:chOff x="3967651" y="4009026"/>
              <a:chExt cx="1479304" cy="382170"/>
            </a:xfrm>
          </p:grpSpPr>
          <p:grpSp>
            <p:nvGrpSpPr>
              <p:cNvPr id="5497" name="Google Shape;5497;p60"/>
              <p:cNvGrpSpPr/>
              <p:nvPr/>
            </p:nvGrpSpPr>
            <p:grpSpPr>
              <a:xfrm>
                <a:off x="4892216" y="4195630"/>
                <a:ext cx="554739" cy="195566"/>
                <a:chOff x="3604375" y="4892160"/>
                <a:chExt cx="1651500" cy="582215"/>
              </a:xfrm>
            </p:grpSpPr>
            <p:sp>
              <p:nvSpPr>
                <p:cNvPr id="5498" name="Google Shape;5498;p6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60"/>
              <p:cNvGrpSpPr/>
              <p:nvPr/>
            </p:nvGrpSpPr>
            <p:grpSpPr>
              <a:xfrm>
                <a:off x="3967651" y="4146303"/>
                <a:ext cx="579402" cy="244893"/>
                <a:chOff x="851875" y="4745310"/>
                <a:chExt cx="1724925" cy="729065"/>
              </a:xfrm>
            </p:grpSpPr>
            <p:sp>
              <p:nvSpPr>
                <p:cNvPr id="5501" name="Google Shape;5501;p6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60"/>
              <p:cNvGrpSpPr/>
              <p:nvPr/>
            </p:nvGrpSpPr>
            <p:grpSpPr>
              <a:xfrm>
                <a:off x="4460753" y="4009026"/>
                <a:ext cx="493110" cy="382170"/>
                <a:chOff x="2319875" y="4336625"/>
                <a:chExt cx="1468025" cy="1137750"/>
              </a:xfrm>
            </p:grpSpPr>
            <p:sp>
              <p:nvSpPr>
                <p:cNvPr id="5504" name="Google Shape;5504;p6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6" name="Google Shape;5506;p60"/>
            <p:cNvGrpSpPr/>
            <p:nvPr/>
          </p:nvGrpSpPr>
          <p:grpSpPr>
            <a:xfrm>
              <a:off x="4479443" y="3645904"/>
              <a:ext cx="455965" cy="388789"/>
              <a:chOff x="2957425" y="238100"/>
              <a:chExt cx="1910200" cy="1628775"/>
            </a:xfrm>
          </p:grpSpPr>
          <p:sp>
            <p:nvSpPr>
              <p:cNvPr id="5507" name="Google Shape;5507;p6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17" name="Google Shape;5517;p60"/>
          <p:cNvGrpSpPr/>
          <p:nvPr/>
        </p:nvGrpSpPr>
        <p:grpSpPr>
          <a:xfrm>
            <a:off x="2496179" y="3734510"/>
            <a:ext cx="1243128" cy="637739"/>
            <a:chOff x="2496310" y="3693351"/>
            <a:chExt cx="1342906" cy="688926"/>
          </a:xfrm>
        </p:grpSpPr>
        <p:grpSp>
          <p:nvGrpSpPr>
            <p:cNvPr id="5518" name="Google Shape;5518;p60"/>
            <p:cNvGrpSpPr/>
            <p:nvPr/>
          </p:nvGrpSpPr>
          <p:grpSpPr>
            <a:xfrm>
              <a:off x="2496310" y="3693351"/>
              <a:ext cx="1342906" cy="688875"/>
              <a:chOff x="2496310" y="3693351"/>
              <a:chExt cx="1342906" cy="688875"/>
            </a:xfrm>
          </p:grpSpPr>
          <p:sp>
            <p:nvSpPr>
              <p:cNvPr id="5519" name="Google Shape;5519;p6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5" name="Google Shape;5525;p60"/>
              <p:cNvCxnSpPr>
                <a:stCxn id="552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526" name="Google Shape;5526;p60"/>
              <p:cNvCxnSpPr>
                <a:stCxn id="5520"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527" name="Google Shape;5527;p60"/>
              <p:cNvCxnSpPr>
                <a:stCxn id="552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528" name="Google Shape;5528;p60"/>
              <p:cNvCxnSpPr>
                <a:stCxn id="552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529" name="Google Shape;5529;p60"/>
              <p:cNvCxnSpPr>
                <a:stCxn id="552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530" name="Google Shape;5530;p60"/>
            <p:cNvGrpSpPr/>
            <p:nvPr/>
          </p:nvGrpSpPr>
          <p:grpSpPr>
            <a:xfrm>
              <a:off x="2675275" y="3930557"/>
              <a:ext cx="1003306" cy="451719"/>
              <a:chOff x="2675275" y="4174282"/>
              <a:chExt cx="1003306" cy="451719"/>
            </a:xfrm>
          </p:grpSpPr>
          <p:sp>
            <p:nvSpPr>
              <p:cNvPr id="5531" name="Google Shape;5531;p6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4" name="Google Shape;5534;p60"/>
          <p:cNvGrpSpPr/>
          <p:nvPr/>
        </p:nvGrpSpPr>
        <p:grpSpPr>
          <a:xfrm>
            <a:off x="1669850" y="1171356"/>
            <a:ext cx="574511" cy="874709"/>
            <a:chOff x="1715404" y="1112080"/>
            <a:chExt cx="642270" cy="977984"/>
          </a:xfrm>
        </p:grpSpPr>
        <p:grpSp>
          <p:nvGrpSpPr>
            <p:cNvPr id="5535" name="Google Shape;5535;p60"/>
            <p:cNvGrpSpPr/>
            <p:nvPr/>
          </p:nvGrpSpPr>
          <p:grpSpPr>
            <a:xfrm>
              <a:off x="1715404" y="1112080"/>
              <a:ext cx="642270" cy="977984"/>
              <a:chOff x="1715404" y="1112080"/>
              <a:chExt cx="642270" cy="977984"/>
            </a:xfrm>
          </p:grpSpPr>
          <p:sp>
            <p:nvSpPr>
              <p:cNvPr id="5536" name="Google Shape;5536;p6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0"/>
            <p:cNvGrpSpPr/>
            <p:nvPr/>
          </p:nvGrpSpPr>
          <p:grpSpPr>
            <a:xfrm>
              <a:off x="1768927" y="1165603"/>
              <a:ext cx="535225" cy="851367"/>
              <a:chOff x="1768927" y="1165603"/>
              <a:chExt cx="535225" cy="851367"/>
            </a:xfrm>
          </p:grpSpPr>
          <p:sp>
            <p:nvSpPr>
              <p:cNvPr id="5539" name="Google Shape;5539;p6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60"/>
            <p:cNvGrpSpPr/>
            <p:nvPr/>
          </p:nvGrpSpPr>
          <p:grpSpPr>
            <a:xfrm>
              <a:off x="1822449" y="1219125"/>
              <a:ext cx="428180" cy="718859"/>
              <a:chOff x="1822449" y="1219125"/>
              <a:chExt cx="428180" cy="718859"/>
            </a:xfrm>
          </p:grpSpPr>
          <p:sp>
            <p:nvSpPr>
              <p:cNvPr id="5542" name="Google Shape;5542;p6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60"/>
            <p:cNvGrpSpPr/>
            <p:nvPr/>
          </p:nvGrpSpPr>
          <p:grpSpPr>
            <a:xfrm>
              <a:off x="1875972" y="1272648"/>
              <a:ext cx="321135" cy="586939"/>
              <a:chOff x="1875972" y="1272648"/>
              <a:chExt cx="321135" cy="586939"/>
            </a:xfrm>
          </p:grpSpPr>
          <p:sp>
            <p:nvSpPr>
              <p:cNvPr id="5545" name="Google Shape;5545;p6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7" name="Google Shape;5547;p60"/>
          <p:cNvGrpSpPr/>
          <p:nvPr/>
        </p:nvGrpSpPr>
        <p:grpSpPr>
          <a:xfrm>
            <a:off x="7777011" y="3728078"/>
            <a:ext cx="293855" cy="644170"/>
            <a:chOff x="241025" y="3151575"/>
            <a:chExt cx="293855" cy="644170"/>
          </a:xfrm>
        </p:grpSpPr>
        <p:sp>
          <p:nvSpPr>
            <p:cNvPr id="5548" name="Google Shape;5548;p6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0" name="Google Shape;5550;p60"/>
          <p:cNvGrpSpPr/>
          <p:nvPr/>
        </p:nvGrpSpPr>
        <p:grpSpPr>
          <a:xfrm>
            <a:off x="724994" y="2928078"/>
            <a:ext cx="1779649" cy="591620"/>
            <a:chOff x="246070" y="1983375"/>
            <a:chExt cx="1855347" cy="616849"/>
          </a:xfrm>
        </p:grpSpPr>
        <p:sp>
          <p:nvSpPr>
            <p:cNvPr id="5551" name="Google Shape;5551;p6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60"/>
          <p:cNvGrpSpPr/>
          <p:nvPr/>
        </p:nvGrpSpPr>
        <p:grpSpPr>
          <a:xfrm>
            <a:off x="2335861" y="1171356"/>
            <a:ext cx="711055" cy="745993"/>
            <a:chOff x="2496269" y="1171698"/>
            <a:chExt cx="761953" cy="799392"/>
          </a:xfrm>
        </p:grpSpPr>
        <p:grpSp>
          <p:nvGrpSpPr>
            <p:cNvPr id="5561" name="Google Shape;5561;p60"/>
            <p:cNvGrpSpPr/>
            <p:nvPr/>
          </p:nvGrpSpPr>
          <p:grpSpPr>
            <a:xfrm>
              <a:off x="2496269" y="1171698"/>
              <a:ext cx="761953" cy="723022"/>
              <a:chOff x="2496269" y="1171698"/>
              <a:chExt cx="761953" cy="723022"/>
            </a:xfrm>
          </p:grpSpPr>
          <p:sp>
            <p:nvSpPr>
              <p:cNvPr id="5562" name="Google Shape;5562;p6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4" name="Google Shape;5564;p60"/>
              <p:cNvGrpSpPr/>
              <p:nvPr/>
            </p:nvGrpSpPr>
            <p:grpSpPr>
              <a:xfrm>
                <a:off x="2496269" y="1171698"/>
                <a:ext cx="761953" cy="723022"/>
                <a:chOff x="2496269" y="1120652"/>
                <a:chExt cx="761953" cy="723022"/>
              </a:xfrm>
            </p:grpSpPr>
            <p:grpSp>
              <p:nvGrpSpPr>
                <p:cNvPr id="5565" name="Google Shape;5565;p60"/>
                <p:cNvGrpSpPr/>
                <p:nvPr/>
              </p:nvGrpSpPr>
              <p:grpSpPr>
                <a:xfrm>
                  <a:off x="2496269" y="1120652"/>
                  <a:ext cx="761953" cy="723022"/>
                  <a:chOff x="2496269" y="1120652"/>
                  <a:chExt cx="761953" cy="723022"/>
                </a:xfrm>
              </p:grpSpPr>
              <p:grpSp>
                <p:nvGrpSpPr>
                  <p:cNvPr id="5566" name="Google Shape;5566;p60"/>
                  <p:cNvGrpSpPr/>
                  <p:nvPr/>
                </p:nvGrpSpPr>
                <p:grpSpPr>
                  <a:xfrm>
                    <a:off x="2496269" y="1304589"/>
                    <a:ext cx="407089" cy="305057"/>
                    <a:chOff x="2496269" y="1304589"/>
                    <a:chExt cx="407089" cy="305057"/>
                  </a:xfrm>
                </p:grpSpPr>
                <p:sp>
                  <p:nvSpPr>
                    <p:cNvPr id="5567" name="Google Shape;5567;p6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9" name="Google Shape;5569;p60"/>
                  <p:cNvGrpSpPr/>
                  <p:nvPr/>
                </p:nvGrpSpPr>
                <p:grpSpPr>
                  <a:xfrm>
                    <a:off x="2586468" y="1493376"/>
                    <a:ext cx="358850" cy="349656"/>
                    <a:chOff x="2586468" y="1493376"/>
                    <a:chExt cx="358850" cy="349656"/>
                  </a:xfrm>
                </p:grpSpPr>
                <p:sp>
                  <p:nvSpPr>
                    <p:cNvPr id="5570" name="Google Shape;5570;p6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60"/>
                  <p:cNvGrpSpPr/>
                  <p:nvPr/>
                </p:nvGrpSpPr>
                <p:grpSpPr>
                  <a:xfrm>
                    <a:off x="2807939" y="1494024"/>
                    <a:ext cx="358857" cy="349650"/>
                    <a:chOff x="2807939" y="1494024"/>
                    <a:chExt cx="358857" cy="349650"/>
                  </a:xfrm>
                </p:grpSpPr>
                <p:sp>
                  <p:nvSpPr>
                    <p:cNvPr id="5573" name="Google Shape;5573;p6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60"/>
                  <p:cNvGrpSpPr/>
                  <p:nvPr/>
                </p:nvGrpSpPr>
                <p:grpSpPr>
                  <a:xfrm>
                    <a:off x="2851133" y="1305635"/>
                    <a:ext cx="407089" cy="305057"/>
                    <a:chOff x="2851133" y="1305635"/>
                    <a:chExt cx="407089" cy="305057"/>
                  </a:xfrm>
                </p:grpSpPr>
                <p:sp>
                  <p:nvSpPr>
                    <p:cNvPr id="5576" name="Google Shape;5576;p6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0"/>
                  <p:cNvGrpSpPr/>
                  <p:nvPr/>
                </p:nvGrpSpPr>
                <p:grpSpPr>
                  <a:xfrm>
                    <a:off x="2727495" y="1120652"/>
                    <a:ext cx="300271" cy="396358"/>
                    <a:chOff x="2727495" y="1120652"/>
                    <a:chExt cx="300271" cy="396358"/>
                  </a:xfrm>
                </p:grpSpPr>
                <p:sp>
                  <p:nvSpPr>
                    <p:cNvPr id="5579" name="Google Shape;5579;p6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1" name="Google Shape;5581;p60"/>
                <p:cNvGrpSpPr/>
                <p:nvPr/>
              </p:nvGrpSpPr>
              <p:grpSpPr>
                <a:xfrm>
                  <a:off x="2722305" y="1350460"/>
                  <a:ext cx="308357" cy="308344"/>
                  <a:chOff x="2722305" y="1350460"/>
                  <a:chExt cx="308357" cy="308344"/>
                </a:xfrm>
              </p:grpSpPr>
              <p:sp>
                <p:nvSpPr>
                  <p:cNvPr id="5582" name="Google Shape;5582;p6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3" name="Google Shape;5583;p60"/>
                  <p:cNvGrpSpPr/>
                  <p:nvPr/>
                </p:nvGrpSpPr>
                <p:grpSpPr>
                  <a:xfrm>
                    <a:off x="2725064" y="1364529"/>
                    <a:ext cx="297954" cy="280182"/>
                    <a:chOff x="2725064" y="1364529"/>
                    <a:chExt cx="297954" cy="280182"/>
                  </a:xfrm>
                </p:grpSpPr>
                <p:sp>
                  <p:nvSpPr>
                    <p:cNvPr id="5584" name="Google Shape;5584;p6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589" name="Google Shape;5589;p6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60"/>
          <p:cNvGrpSpPr/>
          <p:nvPr/>
        </p:nvGrpSpPr>
        <p:grpSpPr>
          <a:xfrm>
            <a:off x="3924561" y="2927462"/>
            <a:ext cx="1569144" cy="591015"/>
            <a:chOff x="3820100" y="3023049"/>
            <a:chExt cx="1303926" cy="491162"/>
          </a:xfrm>
        </p:grpSpPr>
        <p:grpSp>
          <p:nvGrpSpPr>
            <p:cNvPr id="5595" name="Google Shape;5595;p60"/>
            <p:cNvGrpSpPr/>
            <p:nvPr/>
          </p:nvGrpSpPr>
          <p:grpSpPr>
            <a:xfrm>
              <a:off x="3820100" y="3023072"/>
              <a:ext cx="1303926" cy="491139"/>
              <a:chOff x="3820100" y="3023072"/>
              <a:chExt cx="1303926" cy="491139"/>
            </a:xfrm>
          </p:grpSpPr>
          <p:sp>
            <p:nvSpPr>
              <p:cNvPr id="5596" name="Google Shape;5596;p6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60"/>
            <p:cNvGrpSpPr/>
            <p:nvPr/>
          </p:nvGrpSpPr>
          <p:grpSpPr>
            <a:xfrm>
              <a:off x="4132439" y="3023645"/>
              <a:ext cx="393633" cy="177096"/>
              <a:chOff x="4132439" y="3023645"/>
              <a:chExt cx="393633" cy="177096"/>
            </a:xfrm>
          </p:grpSpPr>
          <p:sp>
            <p:nvSpPr>
              <p:cNvPr id="5599" name="Google Shape;5599;p6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1" name="Google Shape;5601;p60"/>
            <p:cNvGrpSpPr/>
            <p:nvPr/>
          </p:nvGrpSpPr>
          <p:grpSpPr>
            <a:xfrm>
              <a:off x="3921811" y="3023049"/>
              <a:ext cx="1002397" cy="388943"/>
              <a:chOff x="3921811" y="3023049"/>
              <a:chExt cx="1002397" cy="388943"/>
            </a:xfrm>
          </p:grpSpPr>
          <p:sp>
            <p:nvSpPr>
              <p:cNvPr id="5602" name="Google Shape;5602;p6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60"/>
            <p:cNvGrpSpPr/>
            <p:nvPr/>
          </p:nvGrpSpPr>
          <p:grpSpPr>
            <a:xfrm>
              <a:off x="4023645" y="3023049"/>
              <a:ext cx="683032" cy="286722"/>
              <a:chOff x="4023645" y="3023049"/>
              <a:chExt cx="683032" cy="286722"/>
            </a:xfrm>
          </p:grpSpPr>
          <p:sp>
            <p:nvSpPr>
              <p:cNvPr id="5605" name="Google Shape;5605;p6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7" name="Google Shape;5607;p60"/>
          <p:cNvGrpSpPr/>
          <p:nvPr/>
        </p:nvGrpSpPr>
        <p:grpSpPr>
          <a:xfrm>
            <a:off x="1556683" y="2054307"/>
            <a:ext cx="713522" cy="688025"/>
            <a:chOff x="1706078" y="2092648"/>
            <a:chExt cx="660913" cy="637296"/>
          </a:xfrm>
        </p:grpSpPr>
        <p:sp>
          <p:nvSpPr>
            <p:cNvPr id="5608" name="Google Shape;5608;p6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60"/>
            <p:cNvGrpSpPr/>
            <p:nvPr/>
          </p:nvGrpSpPr>
          <p:grpSpPr>
            <a:xfrm>
              <a:off x="1706078" y="2092648"/>
              <a:ext cx="660913" cy="575241"/>
              <a:chOff x="1706078" y="2092648"/>
              <a:chExt cx="660913" cy="575241"/>
            </a:xfrm>
          </p:grpSpPr>
          <p:sp>
            <p:nvSpPr>
              <p:cNvPr id="5610" name="Google Shape;5610;p6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3" name="Google Shape;5613;p60"/>
          <p:cNvGrpSpPr/>
          <p:nvPr/>
        </p:nvGrpSpPr>
        <p:grpSpPr>
          <a:xfrm>
            <a:off x="6318542" y="1171856"/>
            <a:ext cx="1317459" cy="684168"/>
            <a:chOff x="238125" y="999450"/>
            <a:chExt cx="7140700" cy="3708225"/>
          </a:xfrm>
        </p:grpSpPr>
        <p:sp>
          <p:nvSpPr>
            <p:cNvPr id="5614" name="Google Shape;5614;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26"/>
        <p:cNvGrpSpPr/>
        <p:nvPr/>
      </p:nvGrpSpPr>
      <p:grpSpPr>
        <a:xfrm>
          <a:off x="0" y="0"/>
          <a:ext cx="0" cy="0"/>
          <a:chOff x="0" y="0"/>
          <a:chExt cx="0" cy="0"/>
        </a:xfrm>
      </p:grpSpPr>
      <p:grpSp>
        <p:nvGrpSpPr>
          <p:cNvPr id="5627" name="Google Shape;5627;p61"/>
          <p:cNvGrpSpPr/>
          <p:nvPr/>
        </p:nvGrpSpPr>
        <p:grpSpPr>
          <a:xfrm>
            <a:off x="729238" y="1179665"/>
            <a:ext cx="1636117" cy="1526144"/>
            <a:chOff x="729238" y="1179665"/>
            <a:chExt cx="1636117" cy="1526144"/>
          </a:xfrm>
        </p:grpSpPr>
        <p:grpSp>
          <p:nvGrpSpPr>
            <p:cNvPr id="5628" name="Google Shape;5628;p61"/>
            <p:cNvGrpSpPr/>
            <p:nvPr/>
          </p:nvGrpSpPr>
          <p:grpSpPr>
            <a:xfrm>
              <a:off x="729238" y="1179665"/>
              <a:ext cx="80700" cy="1526144"/>
              <a:chOff x="729238" y="1179665"/>
              <a:chExt cx="80700" cy="1526144"/>
            </a:xfrm>
          </p:grpSpPr>
          <p:sp>
            <p:nvSpPr>
              <p:cNvPr id="5629" name="Google Shape;5629;p6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61"/>
            <p:cNvGrpSpPr/>
            <p:nvPr/>
          </p:nvGrpSpPr>
          <p:grpSpPr>
            <a:xfrm>
              <a:off x="903098" y="1179665"/>
              <a:ext cx="80700" cy="1526144"/>
              <a:chOff x="903098" y="1179665"/>
              <a:chExt cx="80700" cy="1526144"/>
            </a:xfrm>
          </p:grpSpPr>
          <p:sp>
            <p:nvSpPr>
              <p:cNvPr id="5640" name="Google Shape;5640;p6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61"/>
            <p:cNvGrpSpPr/>
            <p:nvPr/>
          </p:nvGrpSpPr>
          <p:grpSpPr>
            <a:xfrm>
              <a:off x="1076958" y="1179665"/>
              <a:ext cx="80700" cy="1526144"/>
              <a:chOff x="1076958" y="1179665"/>
              <a:chExt cx="80700" cy="1526144"/>
            </a:xfrm>
          </p:grpSpPr>
          <p:sp>
            <p:nvSpPr>
              <p:cNvPr id="5651" name="Google Shape;5651;p6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61"/>
            <p:cNvGrpSpPr/>
            <p:nvPr/>
          </p:nvGrpSpPr>
          <p:grpSpPr>
            <a:xfrm>
              <a:off x="1247707" y="1179665"/>
              <a:ext cx="80700" cy="1526144"/>
              <a:chOff x="1247707" y="1179665"/>
              <a:chExt cx="80700" cy="1526144"/>
            </a:xfrm>
          </p:grpSpPr>
          <p:sp>
            <p:nvSpPr>
              <p:cNvPr id="5662" name="Google Shape;5662;p6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61"/>
            <p:cNvGrpSpPr/>
            <p:nvPr/>
          </p:nvGrpSpPr>
          <p:grpSpPr>
            <a:xfrm>
              <a:off x="1421567" y="1179665"/>
              <a:ext cx="80700" cy="1526144"/>
              <a:chOff x="1421567" y="1179665"/>
              <a:chExt cx="80700" cy="1526144"/>
            </a:xfrm>
          </p:grpSpPr>
          <p:sp>
            <p:nvSpPr>
              <p:cNvPr id="5673" name="Google Shape;5673;p6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1"/>
            <p:cNvGrpSpPr/>
            <p:nvPr/>
          </p:nvGrpSpPr>
          <p:grpSpPr>
            <a:xfrm>
              <a:off x="1592327" y="1179665"/>
              <a:ext cx="80700" cy="1526144"/>
              <a:chOff x="1592327" y="1179665"/>
              <a:chExt cx="80700" cy="1526144"/>
            </a:xfrm>
          </p:grpSpPr>
          <p:sp>
            <p:nvSpPr>
              <p:cNvPr id="5684" name="Google Shape;5684;p6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61"/>
            <p:cNvGrpSpPr/>
            <p:nvPr/>
          </p:nvGrpSpPr>
          <p:grpSpPr>
            <a:xfrm>
              <a:off x="1766187" y="1179665"/>
              <a:ext cx="80700" cy="1526144"/>
              <a:chOff x="1766187" y="1179665"/>
              <a:chExt cx="80700" cy="1526144"/>
            </a:xfrm>
          </p:grpSpPr>
          <p:sp>
            <p:nvSpPr>
              <p:cNvPr id="5695" name="Google Shape;5695;p6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61"/>
            <p:cNvGrpSpPr/>
            <p:nvPr/>
          </p:nvGrpSpPr>
          <p:grpSpPr>
            <a:xfrm>
              <a:off x="1936935" y="1179665"/>
              <a:ext cx="80700" cy="1526144"/>
              <a:chOff x="1936935" y="1179665"/>
              <a:chExt cx="80700" cy="1526144"/>
            </a:xfrm>
          </p:grpSpPr>
          <p:sp>
            <p:nvSpPr>
              <p:cNvPr id="5706" name="Google Shape;5706;p6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1"/>
            <p:cNvGrpSpPr/>
            <p:nvPr/>
          </p:nvGrpSpPr>
          <p:grpSpPr>
            <a:xfrm>
              <a:off x="2110795" y="1179665"/>
              <a:ext cx="80700" cy="1526144"/>
              <a:chOff x="2110795" y="1179665"/>
              <a:chExt cx="80700" cy="1526144"/>
            </a:xfrm>
          </p:grpSpPr>
          <p:sp>
            <p:nvSpPr>
              <p:cNvPr id="5717" name="Google Shape;5717;p6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61"/>
            <p:cNvGrpSpPr/>
            <p:nvPr/>
          </p:nvGrpSpPr>
          <p:grpSpPr>
            <a:xfrm>
              <a:off x="2284655" y="1179665"/>
              <a:ext cx="80700" cy="1526144"/>
              <a:chOff x="2284655" y="1179665"/>
              <a:chExt cx="80700" cy="1526144"/>
            </a:xfrm>
          </p:grpSpPr>
          <p:sp>
            <p:nvSpPr>
              <p:cNvPr id="5728" name="Google Shape;5728;p6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38" name="Google Shape;5738;p61"/>
          <p:cNvGrpSpPr/>
          <p:nvPr/>
        </p:nvGrpSpPr>
        <p:grpSpPr>
          <a:xfrm>
            <a:off x="2623904" y="1198803"/>
            <a:ext cx="1364248" cy="1102133"/>
            <a:chOff x="2623904" y="1198803"/>
            <a:chExt cx="1364248" cy="1102133"/>
          </a:xfrm>
        </p:grpSpPr>
        <p:grpSp>
          <p:nvGrpSpPr>
            <p:cNvPr id="5739" name="Google Shape;5739;p61"/>
            <p:cNvGrpSpPr/>
            <p:nvPr/>
          </p:nvGrpSpPr>
          <p:grpSpPr>
            <a:xfrm>
              <a:off x="2623907" y="1198803"/>
              <a:ext cx="1364245" cy="273000"/>
              <a:chOff x="2623907" y="1198803"/>
              <a:chExt cx="1364245" cy="273000"/>
            </a:xfrm>
          </p:grpSpPr>
          <p:sp>
            <p:nvSpPr>
              <p:cNvPr id="5740" name="Google Shape;5740;p6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61"/>
            <p:cNvGrpSpPr/>
            <p:nvPr/>
          </p:nvGrpSpPr>
          <p:grpSpPr>
            <a:xfrm>
              <a:off x="2623904" y="1476964"/>
              <a:ext cx="1364245" cy="273000"/>
              <a:chOff x="2623904" y="1476964"/>
              <a:chExt cx="1364245" cy="273000"/>
            </a:xfrm>
          </p:grpSpPr>
          <p:sp>
            <p:nvSpPr>
              <p:cNvPr id="5746" name="Google Shape;5746;p6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1"/>
            <p:cNvGrpSpPr/>
            <p:nvPr/>
          </p:nvGrpSpPr>
          <p:grpSpPr>
            <a:xfrm>
              <a:off x="2623907" y="1749775"/>
              <a:ext cx="1364245" cy="273000"/>
              <a:chOff x="2623907" y="1749775"/>
              <a:chExt cx="1364245" cy="273000"/>
            </a:xfrm>
          </p:grpSpPr>
          <p:sp>
            <p:nvSpPr>
              <p:cNvPr id="5752" name="Google Shape;5752;p6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61"/>
            <p:cNvGrpSpPr/>
            <p:nvPr/>
          </p:nvGrpSpPr>
          <p:grpSpPr>
            <a:xfrm>
              <a:off x="2623904" y="2027936"/>
              <a:ext cx="1364245" cy="273000"/>
              <a:chOff x="2623904" y="2027936"/>
              <a:chExt cx="1364245" cy="273000"/>
            </a:xfrm>
          </p:grpSpPr>
          <p:sp>
            <p:nvSpPr>
              <p:cNvPr id="5758" name="Google Shape;5758;p6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63" name="Google Shape;5763;p61"/>
          <p:cNvGrpSpPr/>
          <p:nvPr/>
        </p:nvGrpSpPr>
        <p:grpSpPr>
          <a:xfrm>
            <a:off x="2613365" y="2657876"/>
            <a:ext cx="1387541" cy="159124"/>
            <a:chOff x="3200660" y="2180272"/>
            <a:chExt cx="2563824" cy="378237"/>
          </a:xfrm>
        </p:grpSpPr>
        <p:sp>
          <p:nvSpPr>
            <p:cNvPr id="5764" name="Google Shape;5764;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61"/>
          <p:cNvGrpSpPr/>
          <p:nvPr/>
        </p:nvGrpSpPr>
        <p:grpSpPr>
          <a:xfrm>
            <a:off x="2609890" y="2935640"/>
            <a:ext cx="1390502" cy="159625"/>
            <a:chOff x="3530150" y="2790075"/>
            <a:chExt cx="1962600" cy="225300"/>
          </a:xfrm>
        </p:grpSpPr>
        <p:sp>
          <p:nvSpPr>
            <p:cNvPr id="5783" name="Google Shape;5783;p6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61"/>
          <p:cNvGrpSpPr/>
          <p:nvPr/>
        </p:nvGrpSpPr>
        <p:grpSpPr>
          <a:xfrm>
            <a:off x="2609948" y="3213905"/>
            <a:ext cx="1411629" cy="154175"/>
            <a:chOff x="3558802" y="4011244"/>
            <a:chExt cx="1866000" cy="111600"/>
          </a:xfrm>
        </p:grpSpPr>
        <p:sp>
          <p:nvSpPr>
            <p:cNvPr id="5786" name="Google Shape;5786;p6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1"/>
          <p:cNvGrpSpPr/>
          <p:nvPr/>
        </p:nvGrpSpPr>
        <p:grpSpPr>
          <a:xfrm>
            <a:off x="2610235" y="2419475"/>
            <a:ext cx="1383503" cy="119761"/>
            <a:chOff x="3465975" y="2270258"/>
            <a:chExt cx="1986364" cy="171947"/>
          </a:xfrm>
        </p:grpSpPr>
        <p:sp>
          <p:nvSpPr>
            <p:cNvPr id="5789" name="Google Shape;5789;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1"/>
          <p:cNvGrpSpPr/>
          <p:nvPr/>
        </p:nvGrpSpPr>
        <p:grpSpPr>
          <a:xfrm>
            <a:off x="2621243" y="3783248"/>
            <a:ext cx="1369531" cy="195460"/>
            <a:chOff x="723300" y="4253549"/>
            <a:chExt cx="2276482" cy="324900"/>
          </a:xfrm>
        </p:grpSpPr>
        <p:sp>
          <p:nvSpPr>
            <p:cNvPr id="5798" name="Google Shape;5798;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61"/>
          <p:cNvGrpSpPr/>
          <p:nvPr/>
        </p:nvGrpSpPr>
        <p:grpSpPr>
          <a:xfrm>
            <a:off x="2610803" y="3484489"/>
            <a:ext cx="1389066" cy="180119"/>
            <a:chOff x="705948" y="3788465"/>
            <a:chExt cx="2308953" cy="299400"/>
          </a:xfrm>
        </p:grpSpPr>
        <p:sp>
          <p:nvSpPr>
            <p:cNvPr id="5804" name="Google Shape;5804;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61"/>
          <p:cNvGrpSpPr/>
          <p:nvPr/>
        </p:nvGrpSpPr>
        <p:grpSpPr>
          <a:xfrm>
            <a:off x="4207794" y="2088443"/>
            <a:ext cx="1433821" cy="191501"/>
            <a:chOff x="4273350" y="2088443"/>
            <a:chExt cx="1433821" cy="191501"/>
          </a:xfrm>
        </p:grpSpPr>
        <p:grpSp>
          <p:nvGrpSpPr>
            <p:cNvPr id="5810" name="Google Shape;5810;p61"/>
            <p:cNvGrpSpPr/>
            <p:nvPr/>
          </p:nvGrpSpPr>
          <p:grpSpPr>
            <a:xfrm>
              <a:off x="4273350" y="2088443"/>
              <a:ext cx="1433821" cy="0"/>
              <a:chOff x="5224975" y="2962250"/>
              <a:chExt cx="1544400" cy="0"/>
            </a:xfrm>
          </p:grpSpPr>
          <p:cxnSp>
            <p:nvCxnSpPr>
              <p:cNvPr id="5811" name="Google Shape;5811;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812" name="Google Shape;5812;p6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813" name="Google Shape;5813;p61"/>
            <p:cNvGrpSpPr/>
            <p:nvPr/>
          </p:nvGrpSpPr>
          <p:grpSpPr>
            <a:xfrm>
              <a:off x="4273350" y="2279944"/>
              <a:ext cx="1433821" cy="0"/>
              <a:chOff x="5224975" y="2962250"/>
              <a:chExt cx="1544400" cy="0"/>
            </a:xfrm>
          </p:grpSpPr>
          <p:cxnSp>
            <p:nvCxnSpPr>
              <p:cNvPr id="5814" name="Google Shape;5814;p6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815" name="Google Shape;5815;p6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816" name="Google Shape;5816;p61"/>
          <p:cNvGrpSpPr/>
          <p:nvPr/>
        </p:nvGrpSpPr>
        <p:grpSpPr>
          <a:xfrm>
            <a:off x="2658741" y="4097347"/>
            <a:ext cx="1304609" cy="294074"/>
            <a:chOff x="2658741" y="4097347"/>
            <a:chExt cx="1304609" cy="294074"/>
          </a:xfrm>
        </p:grpSpPr>
        <p:grpSp>
          <p:nvGrpSpPr>
            <p:cNvPr id="5817" name="Google Shape;5817;p61"/>
            <p:cNvGrpSpPr/>
            <p:nvPr/>
          </p:nvGrpSpPr>
          <p:grpSpPr>
            <a:xfrm>
              <a:off x="2658741" y="4097347"/>
              <a:ext cx="118572" cy="294074"/>
              <a:chOff x="3343310" y="4475555"/>
              <a:chExt cx="127717" cy="316753"/>
            </a:xfrm>
          </p:grpSpPr>
          <p:sp>
            <p:nvSpPr>
              <p:cNvPr id="5818" name="Google Shape;5818;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61"/>
            <p:cNvGrpSpPr/>
            <p:nvPr/>
          </p:nvGrpSpPr>
          <p:grpSpPr>
            <a:xfrm>
              <a:off x="3815519" y="4098388"/>
              <a:ext cx="147831" cy="291991"/>
              <a:chOff x="3527539" y="4476677"/>
              <a:chExt cx="159232" cy="314510"/>
            </a:xfrm>
          </p:grpSpPr>
          <p:sp>
            <p:nvSpPr>
              <p:cNvPr id="5821" name="Google Shape;5821;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61"/>
            <p:cNvGrpSpPr/>
            <p:nvPr/>
          </p:nvGrpSpPr>
          <p:grpSpPr>
            <a:xfrm>
              <a:off x="3511696" y="4098388"/>
              <a:ext cx="147831" cy="291991"/>
              <a:chOff x="3527539" y="4476677"/>
              <a:chExt cx="159232" cy="314510"/>
            </a:xfrm>
          </p:grpSpPr>
          <p:sp>
            <p:nvSpPr>
              <p:cNvPr id="5824" name="Google Shape;5824;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61"/>
            <p:cNvGrpSpPr/>
            <p:nvPr/>
          </p:nvGrpSpPr>
          <p:grpSpPr>
            <a:xfrm>
              <a:off x="3207874" y="4098388"/>
              <a:ext cx="147831" cy="291991"/>
              <a:chOff x="3527539" y="4476677"/>
              <a:chExt cx="159232" cy="314510"/>
            </a:xfrm>
          </p:grpSpPr>
          <p:sp>
            <p:nvSpPr>
              <p:cNvPr id="5827" name="Google Shape;5827;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61"/>
            <p:cNvGrpSpPr/>
            <p:nvPr/>
          </p:nvGrpSpPr>
          <p:grpSpPr>
            <a:xfrm>
              <a:off x="2933305" y="4097347"/>
              <a:ext cx="118572" cy="294074"/>
              <a:chOff x="3343310" y="4475555"/>
              <a:chExt cx="127717" cy="316753"/>
            </a:xfrm>
          </p:grpSpPr>
          <p:sp>
            <p:nvSpPr>
              <p:cNvPr id="5830" name="Google Shape;5830;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2" name="Google Shape;5832;p61"/>
          <p:cNvGrpSpPr/>
          <p:nvPr/>
        </p:nvGrpSpPr>
        <p:grpSpPr>
          <a:xfrm>
            <a:off x="4209349" y="1176041"/>
            <a:ext cx="1430711" cy="751237"/>
            <a:chOff x="5159450" y="1919950"/>
            <a:chExt cx="1541050" cy="862500"/>
          </a:xfrm>
        </p:grpSpPr>
        <p:sp>
          <p:nvSpPr>
            <p:cNvPr id="5833" name="Google Shape;5833;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5834" name="Google Shape;5834;p61"/>
            <p:cNvGrpSpPr/>
            <p:nvPr/>
          </p:nvGrpSpPr>
          <p:grpSpPr>
            <a:xfrm>
              <a:off x="5159450" y="1919950"/>
              <a:ext cx="1541050" cy="862500"/>
              <a:chOff x="5159450" y="1919950"/>
              <a:chExt cx="1541050" cy="862500"/>
            </a:xfrm>
          </p:grpSpPr>
          <p:cxnSp>
            <p:nvCxnSpPr>
              <p:cNvPr id="5835" name="Google Shape;5835;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836" name="Google Shape;5836;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837" name="Google Shape;5837;p61"/>
          <p:cNvGrpSpPr/>
          <p:nvPr/>
        </p:nvGrpSpPr>
        <p:grpSpPr>
          <a:xfrm>
            <a:off x="4257486" y="2439811"/>
            <a:ext cx="1334436" cy="967914"/>
            <a:chOff x="4294923" y="2439811"/>
            <a:chExt cx="1334436" cy="967914"/>
          </a:xfrm>
        </p:grpSpPr>
        <p:grpSp>
          <p:nvGrpSpPr>
            <p:cNvPr id="5838" name="Google Shape;5838;p61"/>
            <p:cNvGrpSpPr/>
            <p:nvPr/>
          </p:nvGrpSpPr>
          <p:grpSpPr>
            <a:xfrm>
              <a:off x="4960455" y="2469658"/>
              <a:ext cx="668904" cy="885524"/>
              <a:chOff x="4960455" y="2469658"/>
              <a:chExt cx="668904" cy="885524"/>
            </a:xfrm>
          </p:grpSpPr>
          <p:sp>
            <p:nvSpPr>
              <p:cNvPr id="5839" name="Google Shape;5839;p6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61"/>
            <p:cNvGrpSpPr/>
            <p:nvPr/>
          </p:nvGrpSpPr>
          <p:grpSpPr>
            <a:xfrm>
              <a:off x="4294923" y="2469658"/>
              <a:ext cx="668951" cy="885524"/>
              <a:chOff x="4294923" y="2469658"/>
              <a:chExt cx="668951" cy="885524"/>
            </a:xfrm>
          </p:grpSpPr>
          <p:sp>
            <p:nvSpPr>
              <p:cNvPr id="5846" name="Google Shape;5846;p6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2" name="Google Shape;5852;p6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61"/>
          <p:cNvGrpSpPr/>
          <p:nvPr/>
        </p:nvGrpSpPr>
        <p:grpSpPr>
          <a:xfrm>
            <a:off x="4243690" y="3494256"/>
            <a:ext cx="1430949" cy="897289"/>
            <a:chOff x="4351371" y="3547942"/>
            <a:chExt cx="1345130" cy="843475"/>
          </a:xfrm>
        </p:grpSpPr>
        <p:grpSp>
          <p:nvGrpSpPr>
            <p:cNvPr id="5854" name="Google Shape;5854;p61"/>
            <p:cNvGrpSpPr/>
            <p:nvPr/>
          </p:nvGrpSpPr>
          <p:grpSpPr>
            <a:xfrm>
              <a:off x="4351371" y="4209917"/>
              <a:ext cx="1345130" cy="181500"/>
              <a:chOff x="4351371" y="4209917"/>
              <a:chExt cx="1345130" cy="181500"/>
            </a:xfrm>
          </p:grpSpPr>
          <p:sp>
            <p:nvSpPr>
              <p:cNvPr id="5855" name="Google Shape;5855;p6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6" name="Google Shape;5856;p6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857" name="Google Shape;5857;p61"/>
            <p:cNvGrpSpPr/>
            <p:nvPr/>
          </p:nvGrpSpPr>
          <p:grpSpPr>
            <a:xfrm>
              <a:off x="4403010" y="3985221"/>
              <a:ext cx="1109518" cy="181500"/>
              <a:chOff x="4403010" y="3985221"/>
              <a:chExt cx="1109518" cy="181500"/>
            </a:xfrm>
          </p:grpSpPr>
          <p:sp>
            <p:nvSpPr>
              <p:cNvPr id="5858" name="Google Shape;5858;p6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9" name="Google Shape;5859;p6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860" name="Google Shape;5860;p61"/>
            <p:cNvGrpSpPr/>
            <p:nvPr/>
          </p:nvGrpSpPr>
          <p:grpSpPr>
            <a:xfrm>
              <a:off x="4618704" y="3766582"/>
              <a:ext cx="807858" cy="181500"/>
              <a:chOff x="4618704" y="3766582"/>
              <a:chExt cx="807858" cy="181500"/>
            </a:xfrm>
          </p:grpSpPr>
          <p:sp>
            <p:nvSpPr>
              <p:cNvPr id="5861" name="Google Shape;5861;p6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2" name="Google Shape;5862;p6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863" name="Google Shape;5863;p61"/>
            <p:cNvGrpSpPr/>
            <p:nvPr/>
          </p:nvGrpSpPr>
          <p:grpSpPr>
            <a:xfrm>
              <a:off x="4735238" y="3547942"/>
              <a:ext cx="462839" cy="181500"/>
              <a:chOff x="4735238" y="3547942"/>
              <a:chExt cx="462839" cy="181500"/>
            </a:xfrm>
          </p:grpSpPr>
          <p:sp>
            <p:nvSpPr>
              <p:cNvPr id="5864" name="Google Shape;5864;p6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5" name="Google Shape;5865;p6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866" name="Google Shape;5866;p61"/>
          <p:cNvGrpSpPr/>
          <p:nvPr/>
        </p:nvGrpSpPr>
        <p:grpSpPr>
          <a:xfrm>
            <a:off x="7420047" y="2429580"/>
            <a:ext cx="1020955" cy="928853"/>
            <a:chOff x="926675" y="238125"/>
            <a:chExt cx="5755100" cy="5232975"/>
          </a:xfrm>
        </p:grpSpPr>
        <p:sp>
          <p:nvSpPr>
            <p:cNvPr id="5867" name="Google Shape;5867;p6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61"/>
          <p:cNvGrpSpPr/>
          <p:nvPr/>
        </p:nvGrpSpPr>
        <p:grpSpPr>
          <a:xfrm>
            <a:off x="727421" y="2828315"/>
            <a:ext cx="1695374" cy="1560837"/>
            <a:chOff x="727421" y="2828315"/>
            <a:chExt cx="1695374" cy="1560837"/>
          </a:xfrm>
        </p:grpSpPr>
        <p:grpSp>
          <p:nvGrpSpPr>
            <p:cNvPr id="5872" name="Google Shape;5872;p61"/>
            <p:cNvGrpSpPr/>
            <p:nvPr/>
          </p:nvGrpSpPr>
          <p:grpSpPr>
            <a:xfrm>
              <a:off x="727421" y="2828315"/>
              <a:ext cx="1695374" cy="1560837"/>
              <a:chOff x="734799" y="2782450"/>
              <a:chExt cx="1571100" cy="1577400"/>
            </a:xfrm>
          </p:grpSpPr>
          <p:cxnSp>
            <p:nvCxnSpPr>
              <p:cNvPr id="5873" name="Google Shape;5873;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874" name="Google Shape;5874;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875" name="Google Shape;5875;p61"/>
            <p:cNvGrpSpPr/>
            <p:nvPr/>
          </p:nvGrpSpPr>
          <p:grpSpPr>
            <a:xfrm>
              <a:off x="819108" y="2882501"/>
              <a:ext cx="1556791" cy="1426186"/>
              <a:chOff x="819108" y="2882501"/>
              <a:chExt cx="1556791" cy="1426186"/>
            </a:xfrm>
          </p:grpSpPr>
          <p:grpSp>
            <p:nvGrpSpPr>
              <p:cNvPr id="5876" name="Google Shape;5876;p61"/>
              <p:cNvGrpSpPr/>
              <p:nvPr/>
            </p:nvGrpSpPr>
            <p:grpSpPr>
              <a:xfrm>
                <a:off x="819108" y="2882501"/>
                <a:ext cx="103104" cy="1426186"/>
                <a:chOff x="4674013" y="3100904"/>
                <a:chExt cx="122758" cy="1698043"/>
              </a:xfrm>
            </p:grpSpPr>
            <p:sp>
              <p:nvSpPr>
                <p:cNvPr id="5877" name="Google Shape;5877;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4" name="Google Shape;5884;p61"/>
              <p:cNvGrpSpPr/>
              <p:nvPr/>
            </p:nvGrpSpPr>
            <p:grpSpPr>
              <a:xfrm>
                <a:off x="1062475" y="2882501"/>
                <a:ext cx="103104" cy="1426186"/>
                <a:chOff x="4940438" y="3100904"/>
                <a:chExt cx="122758" cy="1698043"/>
              </a:xfrm>
            </p:grpSpPr>
            <p:sp>
              <p:nvSpPr>
                <p:cNvPr id="5885" name="Google Shape;5885;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61"/>
              <p:cNvGrpSpPr/>
              <p:nvPr/>
            </p:nvGrpSpPr>
            <p:grpSpPr>
              <a:xfrm>
                <a:off x="1299324" y="2882501"/>
                <a:ext cx="103104" cy="1426186"/>
                <a:chOff x="5206863" y="3100904"/>
                <a:chExt cx="122758" cy="1698043"/>
              </a:xfrm>
            </p:grpSpPr>
            <p:sp>
              <p:nvSpPr>
                <p:cNvPr id="5893" name="Google Shape;5893;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61"/>
              <p:cNvGrpSpPr/>
              <p:nvPr/>
            </p:nvGrpSpPr>
            <p:grpSpPr>
              <a:xfrm>
                <a:off x="1786057" y="2882501"/>
                <a:ext cx="103104" cy="1426186"/>
                <a:chOff x="6006138" y="3143629"/>
                <a:chExt cx="122758" cy="1698043"/>
              </a:xfrm>
            </p:grpSpPr>
            <p:sp>
              <p:nvSpPr>
                <p:cNvPr id="5901" name="Google Shape;5901;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61"/>
              <p:cNvGrpSpPr/>
              <p:nvPr/>
            </p:nvGrpSpPr>
            <p:grpSpPr>
              <a:xfrm>
                <a:off x="2029422" y="2882501"/>
                <a:ext cx="103104" cy="1426186"/>
                <a:chOff x="6805413" y="3100904"/>
                <a:chExt cx="122758" cy="1698043"/>
              </a:xfrm>
            </p:grpSpPr>
            <p:sp>
              <p:nvSpPr>
                <p:cNvPr id="5909" name="Google Shape;5909;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61"/>
              <p:cNvGrpSpPr/>
              <p:nvPr/>
            </p:nvGrpSpPr>
            <p:grpSpPr>
              <a:xfrm>
                <a:off x="2272795" y="2882501"/>
                <a:ext cx="103104" cy="1426186"/>
                <a:chOff x="5206863" y="3100904"/>
                <a:chExt cx="122758" cy="1698043"/>
              </a:xfrm>
            </p:grpSpPr>
            <p:sp>
              <p:nvSpPr>
                <p:cNvPr id="5917" name="Google Shape;5917;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61"/>
              <p:cNvGrpSpPr/>
              <p:nvPr/>
            </p:nvGrpSpPr>
            <p:grpSpPr>
              <a:xfrm>
                <a:off x="1542694" y="2882501"/>
                <a:ext cx="103104" cy="1426186"/>
                <a:chOff x="6006138" y="3143629"/>
                <a:chExt cx="122758" cy="1698043"/>
              </a:xfrm>
            </p:grpSpPr>
            <p:sp>
              <p:nvSpPr>
                <p:cNvPr id="5925" name="Google Shape;5925;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32" name="Google Shape;5932;p61"/>
          <p:cNvGrpSpPr/>
          <p:nvPr/>
        </p:nvGrpSpPr>
        <p:grpSpPr>
          <a:xfrm>
            <a:off x="5683472" y="3518037"/>
            <a:ext cx="2749952" cy="870677"/>
            <a:chOff x="238125" y="1725700"/>
            <a:chExt cx="7139025" cy="2260325"/>
          </a:xfrm>
        </p:grpSpPr>
        <p:sp>
          <p:nvSpPr>
            <p:cNvPr id="5933" name="Google Shape;5933;p6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61"/>
          <p:cNvGrpSpPr/>
          <p:nvPr/>
        </p:nvGrpSpPr>
        <p:grpSpPr>
          <a:xfrm>
            <a:off x="5953636" y="2459783"/>
            <a:ext cx="1105452" cy="916747"/>
            <a:chOff x="5249100" y="1210600"/>
            <a:chExt cx="3502700" cy="2904775"/>
          </a:xfrm>
        </p:grpSpPr>
        <p:sp>
          <p:nvSpPr>
            <p:cNvPr id="5944" name="Google Shape;5944;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48" name="Google Shape;5948;p6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949" name="Google Shape;5949;p6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950" name="Google Shape;5950;p6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951" name="Google Shape;5951;p6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952" name="Google Shape;5952;p6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61"/>
          <p:cNvGrpSpPr/>
          <p:nvPr/>
        </p:nvGrpSpPr>
        <p:grpSpPr>
          <a:xfrm>
            <a:off x="7136183" y="1179201"/>
            <a:ext cx="1304650" cy="1124856"/>
            <a:chOff x="7287122" y="1165658"/>
            <a:chExt cx="1219413" cy="1051365"/>
          </a:xfrm>
        </p:grpSpPr>
        <p:grpSp>
          <p:nvGrpSpPr>
            <p:cNvPr id="5954" name="Google Shape;5954;p61"/>
            <p:cNvGrpSpPr/>
            <p:nvPr/>
          </p:nvGrpSpPr>
          <p:grpSpPr>
            <a:xfrm>
              <a:off x="7287122" y="1969723"/>
              <a:ext cx="1219413" cy="247300"/>
              <a:chOff x="7287122" y="1969723"/>
              <a:chExt cx="1219413" cy="247300"/>
            </a:xfrm>
          </p:grpSpPr>
          <p:sp>
            <p:nvSpPr>
              <p:cNvPr id="5955" name="Google Shape;5955;p6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6" name="Google Shape;5956;p61"/>
              <p:cNvGrpSpPr/>
              <p:nvPr/>
            </p:nvGrpSpPr>
            <p:grpSpPr>
              <a:xfrm>
                <a:off x="7287122" y="2063892"/>
                <a:ext cx="1151753" cy="73428"/>
                <a:chOff x="7287122" y="2063892"/>
                <a:chExt cx="1151753" cy="73428"/>
              </a:xfrm>
            </p:grpSpPr>
            <p:sp>
              <p:nvSpPr>
                <p:cNvPr id="5957" name="Google Shape;5957;p6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8" name="Google Shape;5958;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959" name="Google Shape;5959;p61"/>
            <p:cNvGrpSpPr/>
            <p:nvPr/>
          </p:nvGrpSpPr>
          <p:grpSpPr>
            <a:xfrm>
              <a:off x="7287122" y="1712201"/>
              <a:ext cx="1219403" cy="246767"/>
              <a:chOff x="7287122" y="1712201"/>
              <a:chExt cx="1219403" cy="246767"/>
            </a:xfrm>
          </p:grpSpPr>
          <p:sp>
            <p:nvSpPr>
              <p:cNvPr id="5960" name="Google Shape;5960;p6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1" name="Google Shape;5961;p61"/>
              <p:cNvGrpSpPr/>
              <p:nvPr/>
            </p:nvGrpSpPr>
            <p:grpSpPr>
              <a:xfrm>
                <a:off x="7287122" y="1842861"/>
                <a:ext cx="1005303" cy="73419"/>
                <a:chOff x="7287122" y="1842861"/>
                <a:chExt cx="1005303" cy="73419"/>
              </a:xfrm>
            </p:grpSpPr>
            <p:sp>
              <p:nvSpPr>
                <p:cNvPr id="5962" name="Google Shape;5962;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63" name="Google Shape;5963;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964" name="Google Shape;5964;p61"/>
            <p:cNvGrpSpPr/>
            <p:nvPr/>
          </p:nvGrpSpPr>
          <p:grpSpPr>
            <a:xfrm>
              <a:off x="7287122" y="1447520"/>
              <a:ext cx="1219403" cy="286667"/>
              <a:chOff x="7287122" y="1447520"/>
              <a:chExt cx="1219403" cy="286667"/>
            </a:xfrm>
          </p:grpSpPr>
          <p:sp>
            <p:nvSpPr>
              <p:cNvPr id="5965" name="Google Shape;5965;p6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6" name="Google Shape;5966;p61"/>
              <p:cNvGrpSpPr/>
              <p:nvPr/>
            </p:nvGrpSpPr>
            <p:grpSpPr>
              <a:xfrm>
                <a:off x="7287122" y="1581977"/>
                <a:ext cx="852803" cy="73428"/>
                <a:chOff x="7287122" y="1581977"/>
                <a:chExt cx="852803" cy="73428"/>
              </a:xfrm>
            </p:grpSpPr>
            <p:sp>
              <p:nvSpPr>
                <p:cNvPr id="5967" name="Google Shape;5967;p6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68" name="Google Shape;5968;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969" name="Google Shape;5969;p61"/>
            <p:cNvGrpSpPr/>
            <p:nvPr/>
          </p:nvGrpSpPr>
          <p:grpSpPr>
            <a:xfrm>
              <a:off x="7287122" y="1165658"/>
              <a:ext cx="1219403" cy="344253"/>
              <a:chOff x="7287122" y="1165658"/>
              <a:chExt cx="1219403" cy="344253"/>
            </a:xfrm>
          </p:grpSpPr>
          <p:sp>
            <p:nvSpPr>
              <p:cNvPr id="5970" name="Google Shape;5970;p6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1" name="Google Shape;5971;p61"/>
              <p:cNvGrpSpPr/>
              <p:nvPr/>
            </p:nvGrpSpPr>
            <p:grpSpPr>
              <a:xfrm>
                <a:off x="7287122" y="1341025"/>
                <a:ext cx="695703" cy="73419"/>
                <a:chOff x="7287122" y="1341025"/>
                <a:chExt cx="695703" cy="73419"/>
              </a:xfrm>
            </p:grpSpPr>
            <p:sp>
              <p:nvSpPr>
                <p:cNvPr id="5972" name="Google Shape;5972;p6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73" name="Google Shape;5973;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974" name="Google Shape;5974;p61"/>
          <p:cNvGrpSpPr/>
          <p:nvPr/>
        </p:nvGrpSpPr>
        <p:grpSpPr>
          <a:xfrm>
            <a:off x="5802676" y="1185224"/>
            <a:ext cx="1397729" cy="1098540"/>
            <a:chOff x="5900602" y="1193063"/>
            <a:chExt cx="1299851" cy="1021707"/>
          </a:xfrm>
        </p:grpSpPr>
        <p:grpSp>
          <p:nvGrpSpPr>
            <p:cNvPr id="5975" name="Google Shape;5975;p61"/>
            <p:cNvGrpSpPr/>
            <p:nvPr/>
          </p:nvGrpSpPr>
          <p:grpSpPr>
            <a:xfrm>
              <a:off x="6520337" y="1193063"/>
              <a:ext cx="341815" cy="799959"/>
              <a:chOff x="6520337" y="1193063"/>
              <a:chExt cx="341815" cy="799959"/>
            </a:xfrm>
          </p:grpSpPr>
          <p:grpSp>
            <p:nvGrpSpPr>
              <p:cNvPr id="5976" name="Google Shape;5976;p61"/>
              <p:cNvGrpSpPr/>
              <p:nvPr/>
            </p:nvGrpSpPr>
            <p:grpSpPr>
              <a:xfrm>
                <a:off x="6520337" y="1589527"/>
                <a:ext cx="213950" cy="403494"/>
                <a:chOff x="6520337" y="1589527"/>
                <a:chExt cx="213950" cy="403494"/>
              </a:xfrm>
            </p:grpSpPr>
            <p:sp>
              <p:nvSpPr>
                <p:cNvPr id="5977" name="Google Shape;5977;p6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61"/>
              <p:cNvGrpSpPr/>
              <p:nvPr/>
            </p:nvGrpSpPr>
            <p:grpSpPr>
              <a:xfrm>
                <a:off x="6577204" y="1193063"/>
                <a:ext cx="284947" cy="464512"/>
                <a:chOff x="6577204" y="1193063"/>
                <a:chExt cx="284947" cy="464512"/>
              </a:xfrm>
            </p:grpSpPr>
            <p:sp>
              <p:nvSpPr>
                <p:cNvPr id="5980" name="Google Shape;5980;p6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81" name="Google Shape;5981;p6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982" name="Google Shape;5982;p61"/>
            <p:cNvGrpSpPr/>
            <p:nvPr/>
          </p:nvGrpSpPr>
          <p:grpSpPr>
            <a:xfrm>
              <a:off x="6238903" y="1193063"/>
              <a:ext cx="300475" cy="900152"/>
              <a:chOff x="6238903" y="1193063"/>
              <a:chExt cx="300475" cy="900152"/>
            </a:xfrm>
          </p:grpSpPr>
          <p:grpSp>
            <p:nvGrpSpPr>
              <p:cNvPr id="5983" name="Google Shape;5983;p61"/>
              <p:cNvGrpSpPr/>
              <p:nvPr/>
            </p:nvGrpSpPr>
            <p:grpSpPr>
              <a:xfrm>
                <a:off x="6290865" y="1489315"/>
                <a:ext cx="248514" cy="603900"/>
                <a:chOff x="6290865" y="1489315"/>
                <a:chExt cx="248514" cy="603900"/>
              </a:xfrm>
            </p:grpSpPr>
            <p:sp>
              <p:nvSpPr>
                <p:cNvPr id="5984" name="Google Shape;5984;p6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61"/>
              <p:cNvGrpSpPr/>
              <p:nvPr/>
            </p:nvGrpSpPr>
            <p:grpSpPr>
              <a:xfrm>
                <a:off x="6238903" y="1193063"/>
                <a:ext cx="284947" cy="333087"/>
                <a:chOff x="6238903" y="1193063"/>
                <a:chExt cx="284947" cy="333087"/>
              </a:xfrm>
            </p:grpSpPr>
            <p:sp>
              <p:nvSpPr>
                <p:cNvPr id="5987" name="Google Shape;5987;p6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88" name="Google Shape;5988;p6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989" name="Google Shape;5989;p61"/>
            <p:cNvGrpSpPr/>
            <p:nvPr/>
          </p:nvGrpSpPr>
          <p:grpSpPr>
            <a:xfrm>
              <a:off x="5900602" y="1193063"/>
              <a:ext cx="444345" cy="1021707"/>
              <a:chOff x="5900602" y="1193063"/>
              <a:chExt cx="444345" cy="1021707"/>
            </a:xfrm>
          </p:grpSpPr>
          <p:grpSp>
            <p:nvGrpSpPr>
              <p:cNvPr id="5990" name="Google Shape;5990;p61"/>
              <p:cNvGrpSpPr/>
              <p:nvPr/>
            </p:nvGrpSpPr>
            <p:grpSpPr>
              <a:xfrm>
                <a:off x="6046501" y="1367785"/>
                <a:ext cx="298446" cy="846986"/>
                <a:chOff x="6046501" y="1367785"/>
                <a:chExt cx="298446" cy="846986"/>
              </a:xfrm>
            </p:grpSpPr>
            <p:sp>
              <p:nvSpPr>
                <p:cNvPr id="5991" name="Google Shape;5991;p6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3" name="Google Shape;5993;p61"/>
              <p:cNvGrpSpPr/>
              <p:nvPr/>
            </p:nvGrpSpPr>
            <p:grpSpPr>
              <a:xfrm>
                <a:off x="5900602" y="1193063"/>
                <a:ext cx="284947" cy="182312"/>
                <a:chOff x="5900602" y="1193063"/>
                <a:chExt cx="284947" cy="182312"/>
              </a:xfrm>
            </p:grpSpPr>
            <p:sp>
              <p:nvSpPr>
                <p:cNvPr id="5994" name="Google Shape;5994;p6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95" name="Google Shape;5995;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996" name="Google Shape;5996;p61"/>
            <p:cNvGrpSpPr/>
            <p:nvPr/>
          </p:nvGrpSpPr>
          <p:grpSpPr>
            <a:xfrm>
              <a:off x="6738300" y="1193063"/>
              <a:ext cx="462153" cy="707634"/>
              <a:chOff x="6738300" y="1193063"/>
              <a:chExt cx="462153" cy="707634"/>
            </a:xfrm>
          </p:grpSpPr>
          <p:grpSp>
            <p:nvGrpSpPr>
              <p:cNvPr id="5997" name="Google Shape;5997;p61"/>
              <p:cNvGrpSpPr/>
              <p:nvPr/>
            </p:nvGrpSpPr>
            <p:grpSpPr>
              <a:xfrm>
                <a:off x="6915505" y="1193063"/>
                <a:ext cx="284947" cy="597387"/>
                <a:chOff x="6915505" y="1193063"/>
                <a:chExt cx="284947" cy="597387"/>
              </a:xfrm>
            </p:grpSpPr>
            <p:sp>
              <p:nvSpPr>
                <p:cNvPr id="5998" name="Google Shape;5998;p6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99" name="Google Shape;5999;p6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000" name="Google Shape;6000;p61"/>
              <p:cNvGrpSpPr/>
              <p:nvPr/>
            </p:nvGrpSpPr>
            <p:grpSpPr>
              <a:xfrm>
                <a:off x="6738300" y="1684725"/>
                <a:ext cx="230066" cy="215971"/>
                <a:chOff x="6738300" y="1684725"/>
                <a:chExt cx="230066" cy="215971"/>
              </a:xfrm>
            </p:grpSpPr>
            <p:sp>
              <p:nvSpPr>
                <p:cNvPr id="6001" name="Google Shape;6001;p6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06"/>
        <p:cNvGrpSpPr/>
        <p:nvPr/>
      </p:nvGrpSpPr>
      <p:grpSpPr>
        <a:xfrm>
          <a:off x="0" y="0"/>
          <a:ext cx="0" cy="0"/>
          <a:chOff x="0" y="0"/>
          <a:chExt cx="0" cy="0"/>
        </a:xfrm>
      </p:grpSpPr>
      <p:sp>
        <p:nvSpPr>
          <p:cNvPr id="6007" name="Google Shape;6007;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008" name="Google Shape;6008;p6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009" name="Google Shape;6009;p62"/>
          <p:cNvGrpSpPr/>
          <p:nvPr/>
        </p:nvGrpSpPr>
        <p:grpSpPr>
          <a:xfrm>
            <a:off x="839307" y="2318098"/>
            <a:ext cx="387992" cy="329326"/>
            <a:chOff x="839307" y="2318098"/>
            <a:chExt cx="387992" cy="329326"/>
          </a:xfrm>
        </p:grpSpPr>
        <p:sp>
          <p:nvSpPr>
            <p:cNvPr id="6010" name="Google Shape;6010;p6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62"/>
          <p:cNvGrpSpPr/>
          <p:nvPr/>
        </p:nvGrpSpPr>
        <p:grpSpPr>
          <a:xfrm>
            <a:off x="1414990" y="2289671"/>
            <a:ext cx="387073" cy="385996"/>
            <a:chOff x="1414990" y="2289671"/>
            <a:chExt cx="387073" cy="385996"/>
          </a:xfrm>
        </p:grpSpPr>
        <p:sp>
          <p:nvSpPr>
            <p:cNvPr id="6021" name="Google Shape;6021;p6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62"/>
          <p:cNvGrpSpPr/>
          <p:nvPr/>
        </p:nvGrpSpPr>
        <p:grpSpPr>
          <a:xfrm>
            <a:off x="1989911" y="2306065"/>
            <a:ext cx="387099" cy="353207"/>
            <a:chOff x="1989911" y="2306065"/>
            <a:chExt cx="387099" cy="353207"/>
          </a:xfrm>
        </p:grpSpPr>
        <p:sp>
          <p:nvSpPr>
            <p:cNvPr id="6040" name="Google Shape;6040;p6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62"/>
          <p:cNvGrpSpPr/>
          <p:nvPr/>
        </p:nvGrpSpPr>
        <p:grpSpPr>
          <a:xfrm>
            <a:off x="2593102" y="2288778"/>
            <a:ext cx="204663" cy="363007"/>
            <a:chOff x="2593102" y="2288778"/>
            <a:chExt cx="204663" cy="363007"/>
          </a:xfrm>
        </p:grpSpPr>
        <p:sp>
          <p:nvSpPr>
            <p:cNvPr id="6048" name="Google Shape;6048;p6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62"/>
          <p:cNvGrpSpPr/>
          <p:nvPr/>
        </p:nvGrpSpPr>
        <p:grpSpPr>
          <a:xfrm>
            <a:off x="2970874" y="2329763"/>
            <a:ext cx="403651" cy="305996"/>
            <a:chOff x="2970874" y="2329763"/>
            <a:chExt cx="403651" cy="305996"/>
          </a:xfrm>
        </p:grpSpPr>
        <p:sp>
          <p:nvSpPr>
            <p:cNvPr id="6058" name="Google Shape;6058;p6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2"/>
          <p:cNvGrpSpPr/>
          <p:nvPr/>
        </p:nvGrpSpPr>
        <p:grpSpPr>
          <a:xfrm>
            <a:off x="3545795" y="2318755"/>
            <a:ext cx="387835" cy="327933"/>
            <a:chOff x="3545795" y="2318755"/>
            <a:chExt cx="387835" cy="327933"/>
          </a:xfrm>
        </p:grpSpPr>
        <p:sp>
          <p:nvSpPr>
            <p:cNvPr id="6068" name="Google Shape;6068;p6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1" name="Google Shape;6071;p62"/>
            <p:cNvGrpSpPr/>
            <p:nvPr/>
          </p:nvGrpSpPr>
          <p:grpSpPr>
            <a:xfrm>
              <a:off x="3545795" y="2322301"/>
              <a:ext cx="387835" cy="324387"/>
              <a:chOff x="3545795" y="2322301"/>
              <a:chExt cx="387835" cy="324387"/>
            </a:xfrm>
          </p:grpSpPr>
          <p:sp>
            <p:nvSpPr>
              <p:cNvPr id="6072" name="Google Shape;6072;p6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9" name="Google Shape;6079;p62"/>
          <p:cNvGrpSpPr/>
          <p:nvPr/>
        </p:nvGrpSpPr>
        <p:grpSpPr>
          <a:xfrm>
            <a:off x="4718468" y="2306984"/>
            <a:ext cx="364294" cy="351552"/>
            <a:chOff x="4718468" y="2306984"/>
            <a:chExt cx="364294" cy="351552"/>
          </a:xfrm>
        </p:grpSpPr>
        <p:sp>
          <p:nvSpPr>
            <p:cNvPr id="6080" name="Google Shape;6080;p6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62"/>
          <p:cNvGrpSpPr/>
          <p:nvPr/>
        </p:nvGrpSpPr>
        <p:grpSpPr>
          <a:xfrm>
            <a:off x="4147908" y="2303017"/>
            <a:ext cx="361194" cy="359355"/>
            <a:chOff x="4147908" y="2303017"/>
            <a:chExt cx="361194" cy="359355"/>
          </a:xfrm>
        </p:grpSpPr>
        <p:sp>
          <p:nvSpPr>
            <p:cNvPr id="6091" name="Google Shape;6091;p6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62"/>
          <p:cNvGrpSpPr/>
          <p:nvPr/>
        </p:nvGrpSpPr>
        <p:grpSpPr>
          <a:xfrm>
            <a:off x="5292128" y="2299891"/>
            <a:ext cx="367027" cy="365214"/>
            <a:chOff x="5292128" y="2299891"/>
            <a:chExt cx="367027" cy="365214"/>
          </a:xfrm>
        </p:grpSpPr>
        <p:sp>
          <p:nvSpPr>
            <p:cNvPr id="6106" name="Google Shape;6106;p6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62"/>
          <p:cNvGrpSpPr/>
          <p:nvPr/>
        </p:nvGrpSpPr>
        <p:grpSpPr>
          <a:xfrm>
            <a:off x="5873617" y="2309901"/>
            <a:ext cx="345720" cy="345720"/>
            <a:chOff x="5873617" y="2309901"/>
            <a:chExt cx="345720" cy="345720"/>
          </a:xfrm>
        </p:grpSpPr>
        <p:sp>
          <p:nvSpPr>
            <p:cNvPr id="6113" name="Google Shape;6113;p6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62"/>
          <p:cNvGrpSpPr/>
          <p:nvPr/>
        </p:nvGrpSpPr>
        <p:grpSpPr>
          <a:xfrm>
            <a:off x="6863329" y="2297710"/>
            <a:ext cx="391460" cy="370127"/>
            <a:chOff x="6863329" y="2297710"/>
            <a:chExt cx="391460" cy="370127"/>
          </a:xfrm>
        </p:grpSpPr>
        <p:sp>
          <p:nvSpPr>
            <p:cNvPr id="6133" name="Google Shape;6133;p6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2" name="Google Shape;6142;p62"/>
          <p:cNvGrpSpPr/>
          <p:nvPr/>
        </p:nvGrpSpPr>
        <p:grpSpPr>
          <a:xfrm>
            <a:off x="7421488" y="2318518"/>
            <a:ext cx="342620" cy="328459"/>
            <a:chOff x="7421488" y="2318518"/>
            <a:chExt cx="342620" cy="328459"/>
          </a:xfrm>
        </p:grpSpPr>
        <p:sp>
          <p:nvSpPr>
            <p:cNvPr id="6143" name="Google Shape;6143;p6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62"/>
          <p:cNvGrpSpPr/>
          <p:nvPr/>
        </p:nvGrpSpPr>
        <p:grpSpPr>
          <a:xfrm>
            <a:off x="2508373" y="2779889"/>
            <a:ext cx="337523" cy="337680"/>
            <a:chOff x="2508373" y="2779889"/>
            <a:chExt cx="337523" cy="337680"/>
          </a:xfrm>
        </p:grpSpPr>
        <p:sp>
          <p:nvSpPr>
            <p:cNvPr id="6151" name="Google Shape;6151;p6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62"/>
          <p:cNvGrpSpPr/>
          <p:nvPr/>
        </p:nvGrpSpPr>
        <p:grpSpPr>
          <a:xfrm>
            <a:off x="1884401" y="4141593"/>
            <a:ext cx="410613" cy="372229"/>
            <a:chOff x="1884401" y="4141593"/>
            <a:chExt cx="410613" cy="372229"/>
          </a:xfrm>
        </p:grpSpPr>
        <p:sp>
          <p:nvSpPr>
            <p:cNvPr id="6158" name="Google Shape;6158;p6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2"/>
          <p:cNvGrpSpPr/>
          <p:nvPr/>
        </p:nvGrpSpPr>
        <p:grpSpPr>
          <a:xfrm>
            <a:off x="1430832" y="2773689"/>
            <a:ext cx="294515" cy="349897"/>
            <a:chOff x="1430832" y="2773689"/>
            <a:chExt cx="294515" cy="349897"/>
          </a:xfrm>
        </p:grpSpPr>
        <p:sp>
          <p:nvSpPr>
            <p:cNvPr id="6166" name="Google Shape;6166;p6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62"/>
          <p:cNvGrpSpPr/>
          <p:nvPr/>
        </p:nvGrpSpPr>
        <p:grpSpPr>
          <a:xfrm>
            <a:off x="3082217" y="2788586"/>
            <a:ext cx="288866" cy="320236"/>
            <a:chOff x="3082217" y="2788586"/>
            <a:chExt cx="288866" cy="320236"/>
          </a:xfrm>
        </p:grpSpPr>
        <p:sp>
          <p:nvSpPr>
            <p:cNvPr id="6180" name="Google Shape;6180;p6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62"/>
          <p:cNvGrpSpPr/>
          <p:nvPr/>
        </p:nvGrpSpPr>
        <p:grpSpPr>
          <a:xfrm>
            <a:off x="3610557" y="2780704"/>
            <a:ext cx="325017" cy="336052"/>
            <a:chOff x="3610557" y="2780704"/>
            <a:chExt cx="325017" cy="336052"/>
          </a:xfrm>
        </p:grpSpPr>
        <p:sp>
          <p:nvSpPr>
            <p:cNvPr id="6188" name="Google Shape;6188;p6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1" name="Google Shape;6191;p62"/>
          <p:cNvGrpSpPr/>
          <p:nvPr/>
        </p:nvGrpSpPr>
        <p:grpSpPr>
          <a:xfrm>
            <a:off x="4179067" y="2811495"/>
            <a:ext cx="286475" cy="274390"/>
            <a:chOff x="4179067" y="2811495"/>
            <a:chExt cx="286475" cy="274390"/>
          </a:xfrm>
        </p:grpSpPr>
        <p:sp>
          <p:nvSpPr>
            <p:cNvPr id="6192" name="Google Shape;6192;p6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1" name="Google Shape;6201;p62"/>
          <p:cNvGrpSpPr/>
          <p:nvPr/>
        </p:nvGrpSpPr>
        <p:grpSpPr>
          <a:xfrm>
            <a:off x="4686757" y="2762156"/>
            <a:ext cx="371047" cy="374199"/>
            <a:chOff x="4686757" y="2762156"/>
            <a:chExt cx="371047" cy="374199"/>
          </a:xfrm>
        </p:grpSpPr>
        <p:sp>
          <p:nvSpPr>
            <p:cNvPr id="6202" name="Google Shape;6202;p6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62"/>
          <p:cNvGrpSpPr/>
          <p:nvPr/>
        </p:nvGrpSpPr>
        <p:grpSpPr>
          <a:xfrm>
            <a:off x="5221613" y="2784802"/>
            <a:ext cx="406567" cy="327855"/>
            <a:chOff x="5221613" y="2784802"/>
            <a:chExt cx="406567" cy="327855"/>
          </a:xfrm>
        </p:grpSpPr>
        <p:sp>
          <p:nvSpPr>
            <p:cNvPr id="6210" name="Google Shape;6210;p6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62"/>
          <p:cNvGrpSpPr/>
          <p:nvPr/>
        </p:nvGrpSpPr>
        <p:grpSpPr>
          <a:xfrm>
            <a:off x="5812586" y="2760921"/>
            <a:ext cx="303605" cy="375434"/>
            <a:chOff x="5812586" y="2760921"/>
            <a:chExt cx="303605" cy="375434"/>
          </a:xfrm>
        </p:grpSpPr>
        <p:sp>
          <p:nvSpPr>
            <p:cNvPr id="6241" name="Google Shape;6241;p6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62"/>
          <p:cNvGrpSpPr/>
          <p:nvPr/>
        </p:nvGrpSpPr>
        <p:grpSpPr>
          <a:xfrm>
            <a:off x="6334673" y="2759633"/>
            <a:ext cx="378508" cy="378166"/>
            <a:chOff x="6334673" y="2759633"/>
            <a:chExt cx="378508" cy="378166"/>
          </a:xfrm>
        </p:grpSpPr>
        <p:sp>
          <p:nvSpPr>
            <p:cNvPr id="6253" name="Google Shape;6253;p6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62"/>
          <p:cNvGrpSpPr/>
          <p:nvPr/>
        </p:nvGrpSpPr>
        <p:grpSpPr>
          <a:xfrm>
            <a:off x="8012645" y="2806477"/>
            <a:ext cx="319763" cy="284505"/>
            <a:chOff x="8012645" y="2806477"/>
            <a:chExt cx="319763" cy="284505"/>
          </a:xfrm>
        </p:grpSpPr>
        <p:sp>
          <p:nvSpPr>
            <p:cNvPr id="6258" name="Google Shape;6258;p6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2"/>
          <p:cNvGrpSpPr/>
          <p:nvPr/>
        </p:nvGrpSpPr>
        <p:grpSpPr>
          <a:xfrm>
            <a:off x="2454435" y="4162138"/>
            <a:ext cx="385339" cy="388071"/>
            <a:chOff x="2454435" y="4162138"/>
            <a:chExt cx="385339" cy="388071"/>
          </a:xfrm>
        </p:grpSpPr>
        <p:sp>
          <p:nvSpPr>
            <p:cNvPr id="6269" name="Google Shape;6269;p6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62"/>
          <p:cNvGrpSpPr/>
          <p:nvPr/>
        </p:nvGrpSpPr>
        <p:grpSpPr>
          <a:xfrm>
            <a:off x="3601939" y="4161192"/>
            <a:ext cx="275178" cy="388912"/>
            <a:chOff x="3601939" y="4161192"/>
            <a:chExt cx="275178" cy="388912"/>
          </a:xfrm>
        </p:grpSpPr>
        <p:sp>
          <p:nvSpPr>
            <p:cNvPr id="6281" name="Google Shape;6281;p6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62"/>
          <p:cNvGrpSpPr/>
          <p:nvPr/>
        </p:nvGrpSpPr>
        <p:grpSpPr>
          <a:xfrm>
            <a:off x="836023" y="3215146"/>
            <a:ext cx="375802" cy="371677"/>
            <a:chOff x="836023" y="3215146"/>
            <a:chExt cx="375802" cy="371677"/>
          </a:xfrm>
        </p:grpSpPr>
        <p:sp>
          <p:nvSpPr>
            <p:cNvPr id="6292" name="Google Shape;6292;p6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62"/>
          <p:cNvGrpSpPr/>
          <p:nvPr/>
        </p:nvGrpSpPr>
        <p:grpSpPr>
          <a:xfrm>
            <a:off x="1356297" y="3210890"/>
            <a:ext cx="431368" cy="380189"/>
            <a:chOff x="1356297" y="3210890"/>
            <a:chExt cx="431368" cy="380189"/>
          </a:xfrm>
        </p:grpSpPr>
        <p:sp>
          <p:nvSpPr>
            <p:cNvPr id="6309" name="Google Shape;6309;p6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62"/>
          <p:cNvGrpSpPr/>
          <p:nvPr/>
        </p:nvGrpSpPr>
        <p:grpSpPr>
          <a:xfrm>
            <a:off x="1903737" y="3215540"/>
            <a:ext cx="411874" cy="370731"/>
            <a:chOff x="1903737" y="3215540"/>
            <a:chExt cx="411874" cy="370731"/>
          </a:xfrm>
        </p:grpSpPr>
        <p:sp>
          <p:nvSpPr>
            <p:cNvPr id="6323" name="Google Shape;6323;p6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62"/>
          <p:cNvGrpSpPr/>
          <p:nvPr/>
        </p:nvGrpSpPr>
        <p:grpSpPr>
          <a:xfrm>
            <a:off x="2468465" y="3248854"/>
            <a:ext cx="397818" cy="304078"/>
            <a:chOff x="2468465" y="3248854"/>
            <a:chExt cx="397818" cy="304078"/>
          </a:xfrm>
        </p:grpSpPr>
        <p:sp>
          <p:nvSpPr>
            <p:cNvPr id="6333" name="Google Shape;6333;p6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2"/>
          <p:cNvGrpSpPr/>
          <p:nvPr/>
        </p:nvGrpSpPr>
        <p:grpSpPr>
          <a:xfrm>
            <a:off x="3017166" y="3216013"/>
            <a:ext cx="394376" cy="369812"/>
            <a:chOff x="3017166" y="3216013"/>
            <a:chExt cx="394376" cy="369812"/>
          </a:xfrm>
        </p:grpSpPr>
        <p:sp>
          <p:nvSpPr>
            <p:cNvPr id="6340" name="Google Shape;6340;p6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62"/>
          <p:cNvGrpSpPr/>
          <p:nvPr/>
        </p:nvGrpSpPr>
        <p:grpSpPr>
          <a:xfrm>
            <a:off x="4210043" y="3213228"/>
            <a:ext cx="199014" cy="375408"/>
            <a:chOff x="4210043" y="3213228"/>
            <a:chExt cx="199014" cy="375408"/>
          </a:xfrm>
        </p:grpSpPr>
        <p:sp>
          <p:nvSpPr>
            <p:cNvPr id="6343" name="Google Shape;6343;p6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62"/>
          <p:cNvGrpSpPr/>
          <p:nvPr/>
        </p:nvGrpSpPr>
        <p:grpSpPr>
          <a:xfrm>
            <a:off x="4818146" y="3203323"/>
            <a:ext cx="77845" cy="395165"/>
            <a:chOff x="4818146" y="3203323"/>
            <a:chExt cx="77845" cy="395165"/>
          </a:xfrm>
        </p:grpSpPr>
        <p:sp>
          <p:nvSpPr>
            <p:cNvPr id="6354" name="Google Shape;6354;p6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62"/>
          <p:cNvGrpSpPr/>
          <p:nvPr/>
        </p:nvGrpSpPr>
        <p:grpSpPr>
          <a:xfrm>
            <a:off x="5228890" y="3235428"/>
            <a:ext cx="344091" cy="332767"/>
            <a:chOff x="5228890" y="3235428"/>
            <a:chExt cx="344091" cy="332767"/>
          </a:xfrm>
        </p:grpSpPr>
        <p:sp>
          <p:nvSpPr>
            <p:cNvPr id="6363" name="Google Shape;6363;p6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62"/>
          <p:cNvGrpSpPr/>
          <p:nvPr/>
        </p:nvGrpSpPr>
        <p:grpSpPr>
          <a:xfrm>
            <a:off x="5757913" y="3227047"/>
            <a:ext cx="388544" cy="347927"/>
            <a:chOff x="5757913" y="3227047"/>
            <a:chExt cx="388544" cy="347927"/>
          </a:xfrm>
        </p:grpSpPr>
        <p:sp>
          <p:nvSpPr>
            <p:cNvPr id="6369" name="Google Shape;6369;p6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1" name="Google Shape;6371;p6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2"/>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7" name="Google Shape;6387;p62"/>
          <p:cNvGrpSpPr/>
          <p:nvPr/>
        </p:nvGrpSpPr>
        <p:grpSpPr>
          <a:xfrm>
            <a:off x="7414946" y="3220873"/>
            <a:ext cx="360091" cy="360117"/>
            <a:chOff x="7414946" y="3220873"/>
            <a:chExt cx="360091" cy="360117"/>
          </a:xfrm>
        </p:grpSpPr>
        <p:sp>
          <p:nvSpPr>
            <p:cNvPr id="6388" name="Google Shape;6388;p6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62"/>
          <p:cNvGrpSpPr/>
          <p:nvPr/>
        </p:nvGrpSpPr>
        <p:grpSpPr>
          <a:xfrm>
            <a:off x="8027227" y="3215041"/>
            <a:ext cx="231829" cy="371782"/>
            <a:chOff x="8027227" y="3215041"/>
            <a:chExt cx="231829" cy="371782"/>
          </a:xfrm>
        </p:grpSpPr>
        <p:sp>
          <p:nvSpPr>
            <p:cNvPr id="6400" name="Google Shape;6400;p6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2"/>
          <p:cNvGrpSpPr/>
          <p:nvPr/>
        </p:nvGrpSpPr>
        <p:grpSpPr>
          <a:xfrm>
            <a:off x="4093603" y="4146138"/>
            <a:ext cx="395638" cy="420544"/>
            <a:chOff x="4093603" y="4146138"/>
            <a:chExt cx="395638" cy="420544"/>
          </a:xfrm>
        </p:grpSpPr>
        <p:sp>
          <p:nvSpPr>
            <p:cNvPr id="6411" name="Google Shape;6411;p6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62"/>
          <p:cNvGrpSpPr/>
          <p:nvPr/>
        </p:nvGrpSpPr>
        <p:grpSpPr>
          <a:xfrm>
            <a:off x="4644406" y="4162322"/>
            <a:ext cx="392065" cy="387887"/>
            <a:chOff x="4644406" y="4162322"/>
            <a:chExt cx="392065" cy="387887"/>
          </a:xfrm>
        </p:grpSpPr>
        <p:sp>
          <p:nvSpPr>
            <p:cNvPr id="6429" name="Google Shape;6429;p6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2"/>
          <p:cNvGrpSpPr/>
          <p:nvPr/>
        </p:nvGrpSpPr>
        <p:grpSpPr>
          <a:xfrm>
            <a:off x="5728383" y="4221698"/>
            <a:ext cx="417128" cy="269162"/>
            <a:chOff x="5728383" y="4221698"/>
            <a:chExt cx="417128" cy="269162"/>
          </a:xfrm>
        </p:grpSpPr>
        <p:sp>
          <p:nvSpPr>
            <p:cNvPr id="6436" name="Google Shape;6436;p6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62"/>
          <p:cNvGrpSpPr/>
          <p:nvPr/>
        </p:nvGrpSpPr>
        <p:grpSpPr>
          <a:xfrm>
            <a:off x="834210" y="3696905"/>
            <a:ext cx="371782" cy="342751"/>
            <a:chOff x="834210" y="3696905"/>
            <a:chExt cx="371782" cy="342751"/>
          </a:xfrm>
        </p:grpSpPr>
        <p:sp>
          <p:nvSpPr>
            <p:cNvPr id="6449" name="Google Shape;6449;p6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62"/>
          <p:cNvGrpSpPr/>
          <p:nvPr/>
        </p:nvGrpSpPr>
        <p:grpSpPr>
          <a:xfrm>
            <a:off x="1359398" y="3682271"/>
            <a:ext cx="395296" cy="371966"/>
            <a:chOff x="1359398" y="3682271"/>
            <a:chExt cx="395296" cy="371966"/>
          </a:xfrm>
        </p:grpSpPr>
        <p:sp>
          <p:nvSpPr>
            <p:cNvPr id="6462" name="Google Shape;6462;p6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62"/>
          <p:cNvGrpSpPr/>
          <p:nvPr/>
        </p:nvGrpSpPr>
        <p:grpSpPr>
          <a:xfrm>
            <a:off x="1908099" y="3682271"/>
            <a:ext cx="395296" cy="371966"/>
            <a:chOff x="1908099" y="3682271"/>
            <a:chExt cx="395296" cy="371966"/>
          </a:xfrm>
        </p:grpSpPr>
        <p:sp>
          <p:nvSpPr>
            <p:cNvPr id="6470" name="Google Shape;6470;p6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62"/>
          <p:cNvGrpSpPr/>
          <p:nvPr/>
        </p:nvGrpSpPr>
        <p:grpSpPr>
          <a:xfrm>
            <a:off x="2456800" y="3682271"/>
            <a:ext cx="395270" cy="371966"/>
            <a:chOff x="2456800" y="3682271"/>
            <a:chExt cx="395270" cy="371966"/>
          </a:xfrm>
        </p:grpSpPr>
        <p:sp>
          <p:nvSpPr>
            <p:cNvPr id="6478" name="Google Shape;6478;p6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62"/>
          <p:cNvGrpSpPr/>
          <p:nvPr/>
        </p:nvGrpSpPr>
        <p:grpSpPr>
          <a:xfrm>
            <a:off x="3014250" y="3682271"/>
            <a:ext cx="391092" cy="371940"/>
            <a:chOff x="3014250" y="3682271"/>
            <a:chExt cx="391092" cy="371940"/>
          </a:xfrm>
        </p:grpSpPr>
        <p:sp>
          <p:nvSpPr>
            <p:cNvPr id="6488" name="Google Shape;6488;p6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62"/>
          <p:cNvGrpSpPr/>
          <p:nvPr/>
        </p:nvGrpSpPr>
        <p:grpSpPr>
          <a:xfrm>
            <a:off x="3569125" y="3702947"/>
            <a:ext cx="388728" cy="330692"/>
            <a:chOff x="3569125" y="3702947"/>
            <a:chExt cx="388728" cy="330692"/>
          </a:xfrm>
        </p:grpSpPr>
        <p:sp>
          <p:nvSpPr>
            <p:cNvPr id="6492" name="Google Shape;6492;p6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62"/>
          <p:cNvGrpSpPr/>
          <p:nvPr/>
        </p:nvGrpSpPr>
        <p:grpSpPr>
          <a:xfrm>
            <a:off x="4111994" y="3682455"/>
            <a:ext cx="387992" cy="371625"/>
            <a:chOff x="4111994" y="3682455"/>
            <a:chExt cx="387992" cy="371625"/>
          </a:xfrm>
        </p:grpSpPr>
        <p:sp>
          <p:nvSpPr>
            <p:cNvPr id="6497" name="Google Shape;6497;p6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62"/>
          <p:cNvGrpSpPr/>
          <p:nvPr/>
        </p:nvGrpSpPr>
        <p:grpSpPr>
          <a:xfrm>
            <a:off x="4674908" y="3682271"/>
            <a:ext cx="371966" cy="371966"/>
            <a:chOff x="4674908" y="3682271"/>
            <a:chExt cx="371966" cy="371966"/>
          </a:xfrm>
        </p:grpSpPr>
        <p:sp>
          <p:nvSpPr>
            <p:cNvPr id="6500" name="Google Shape;6500;p6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62"/>
          <p:cNvGrpSpPr/>
          <p:nvPr/>
        </p:nvGrpSpPr>
        <p:grpSpPr>
          <a:xfrm>
            <a:off x="5223609" y="3731112"/>
            <a:ext cx="371782" cy="274285"/>
            <a:chOff x="5223609" y="3731112"/>
            <a:chExt cx="371782" cy="274285"/>
          </a:xfrm>
        </p:grpSpPr>
        <p:sp>
          <p:nvSpPr>
            <p:cNvPr id="6505" name="Google Shape;6505;p6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7" name="Google Shape;6507;p62"/>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8" name="Google Shape;6508;p62"/>
          <p:cNvGrpSpPr/>
          <p:nvPr/>
        </p:nvGrpSpPr>
        <p:grpSpPr>
          <a:xfrm>
            <a:off x="6319908" y="3696721"/>
            <a:ext cx="373963" cy="343119"/>
            <a:chOff x="6319908" y="3696721"/>
            <a:chExt cx="373963" cy="343119"/>
          </a:xfrm>
        </p:grpSpPr>
        <p:sp>
          <p:nvSpPr>
            <p:cNvPr id="6509" name="Google Shape;6509;p6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62"/>
          <p:cNvGrpSpPr/>
          <p:nvPr/>
        </p:nvGrpSpPr>
        <p:grpSpPr>
          <a:xfrm>
            <a:off x="6871342" y="3740044"/>
            <a:ext cx="371966" cy="256420"/>
            <a:chOff x="6871342" y="3740044"/>
            <a:chExt cx="371966" cy="256420"/>
          </a:xfrm>
        </p:grpSpPr>
        <p:sp>
          <p:nvSpPr>
            <p:cNvPr id="6519" name="Google Shape;6519;p6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62"/>
          <p:cNvGrpSpPr/>
          <p:nvPr/>
        </p:nvGrpSpPr>
        <p:grpSpPr>
          <a:xfrm>
            <a:off x="7402362" y="3681535"/>
            <a:ext cx="402757" cy="372728"/>
            <a:chOff x="7402362" y="3681535"/>
            <a:chExt cx="402757" cy="372728"/>
          </a:xfrm>
        </p:grpSpPr>
        <p:sp>
          <p:nvSpPr>
            <p:cNvPr id="6532" name="Google Shape;6532;p6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2"/>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62"/>
          <p:cNvGrpSpPr/>
          <p:nvPr/>
        </p:nvGrpSpPr>
        <p:grpSpPr>
          <a:xfrm>
            <a:off x="7960705" y="3736235"/>
            <a:ext cx="378902" cy="264065"/>
            <a:chOff x="7960705" y="3736235"/>
            <a:chExt cx="378902" cy="264065"/>
          </a:xfrm>
        </p:grpSpPr>
        <p:sp>
          <p:nvSpPr>
            <p:cNvPr id="6549" name="Google Shape;6549;p6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62"/>
          <p:cNvGrpSpPr/>
          <p:nvPr/>
        </p:nvGrpSpPr>
        <p:grpSpPr>
          <a:xfrm>
            <a:off x="6400828" y="4162270"/>
            <a:ext cx="166200" cy="388019"/>
            <a:chOff x="6400828" y="4162270"/>
            <a:chExt cx="166200" cy="388019"/>
          </a:xfrm>
        </p:grpSpPr>
        <p:sp>
          <p:nvSpPr>
            <p:cNvPr id="6564" name="Google Shape;6564;p6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62"/>
          <p:cNvGrpSpPr/>
          <p:nvPr/>
        </p:nvGrpSpPr>
        <p:grpSpPr>
          <a:xfrm>
            <a:off x="6919815" y="4162270"/>
            <a:ext cx="225260" cy="388019"/>
            <a:chOff x="6919815" y="4162270"/>
            <a:chExt cx="225260" cy="388019"/>
          </a:xfrm>
        </p:grpSpPr>
        <p:sp>
          <p:nvSpPr>
            <p:cNvPr id="6572" name="Google Shape;6572;p6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62"/>
          <p:cNvGrpSpPr/>
          <p:nvPr/>
        </p:nvGrpSpPr>
        <p:grpSpPr>
          <a:xfrm>
            <a:off x="7385600" y="4177035"/>
            <a:ext cx="388728" cy="358383"/>
            <a:chOff x="7385600" y="4177035"/>
            <a:chExt cx="388728" cy="358383"/>
          </a:xfrm>
        </p:grpSpPr>
        <p:sp>
          <p:nvSpPr>
            <p:cNvPr id="6581" name="Google Shape;6581;p6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62"/>
          <p:cNvGrpSpPr/>
          <p:nvPr/>
        </p:nvGrpSpPr>
        <p:grpSpPr>
          <a:xfrm>
            <a:off x="3625085" y="3259862"/>
            <a:ext cx="369207" cy="258259"/>
            <a:chOff x="3625085" y="3259862"/>
            <a:chExt cx="369207" cy="258259"/>
          </a:xfrm>
        </p:grpSpPr>
        <p:sp>
          <p:nvSpPr>
            <p:cNvPr id="6589" name="Google Shape;6589;p6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2"/>
          <p:cNvGrpSpPr/>
          <p:nvPr/>
        </p:nvGrpSpPr>
        <p:grpSpPr>
          <a:xfrm>
            <a:off x="6317360" y="3276808"/>
            <a:ext cx="363217" cy="248590"/>
            <a:chOff x="6317360" y="3276808"/>
            <a:chExt cx="363217" cy="248590"/>
          </a:xfrm>
        </p:grpSpPr>
        <p:sp>
          <p:nvSpPr>
            <p:cNvPr id="6603" name="Google Shape;6603;p6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2"/>
          <p:cNvGrpSpPr/>
          <p:nvPr/>
        </p:nvGrpSpPr>
        <p:grpSpPr>
          <a:xfrm>
            <a:off x="5084391" y="4183682"/>
            <a:ext cx="504064" cy="325595"/>
            <a:chOff x="5084391" y="4183682"/>
            <a:chExt cx="504064" cy="325595"/>
          </a:xfrm>
        </p:grpSpPr>
        <p:sp>
          <p:nvSpPr>
            <p:cNvPr id="6631" name="Google Shape;6631;p6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62"/>
          <p:cNvGrpSpPr/>
          <p:nvPr/>
        </p:nvGrpSpPr>
        <p:grpSpPr>
          <a:xfrm>
            <a:off x="7947595" y="2347996"/>
            <a:ext cx="379795" cy="267165"/>
            <a:chOff x="7947595" y="2347996"/>
            <a:chExt cx="379795" cy="267165"/>
          </a:xfrm>
        </p:grpSpPr>
        <p:sp>
          <p:nvSpPr>
            <p:cNvPr id="6648" name="Google Shape;6648;p6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2"/>
          <p:cNvGrpSpPr/>
          <p:nvPr/>
        </p:nvGrpSpPr>
        <p:grpSpPr>
          <a:xfrm>
            <a:off x="6400644" y="2310269"/>
            <a:ext cx="275362" cy="338784"/>
            <a:chOff x="6400644" y="2310269"/>
            <a:chExt cx="275362" cy="338784"/>
          </a:xfrm>
        </p:grpSpPr>
        <p:sp>
          <p:nvSpPr>
            <p:cNvPr id="6658" name="Google Shape;6658;p6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2"/>
          <p:cNvGrpSpPr/>
          <p:nvPr/>
        </p:nvGrpSpPr>
        <p:grpSpPr>
          <a:xfrm>
            <a:off x="1342268" y="4161009"/>
            <a:ext cx="359565" cy="358094"/>
            <a:chOff x="1342268" y="4161009"/>
            <a:chExt cx="359565" cy="358094"/>
          </a:xfrm>
        </p:grpSpPr>
        <p:sp>
          <p:nvSpPr>
            <p:cNvPr id="6672" name="Google Shape;6672;p6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62"/>
          <p:cNvGrpSpPr/>
          <p:nvPr/>
        </p:nvGrpSpPr>
        <p:grpSpPr>
          <a:xfrm>
            <a:off x="1913012" y="2764940"/>
            <a:ext cx="417523" cy="374252"/>
            <a:chOff x="1913012" y="2764940"/>
            <a:chExt cx="417523" cy="374252"/>
          </a:xfrm>
        </p:grpSpPr>
        <p:sp>
          <p:nvSpPr>
            <p:cNvPr id="6682" name="Google Shape;6682;p6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62"/>
          <p:cNvGrpSpPr/>
          <p:nvPr/>
        </p:nvGrpSpPr>
        <p:grpSpPr>
          <a:xfrm>
            <a:off x="830742" y="2763601"/>
            <a:ext cx="384734" cy="381556"/>
            <a:chOff x="830742" y="2763601"/>
            <a:chExt cx="384734" cy="381556"/>
          </a:xfrm>
        </p:grpSpPr>
        <p:sp>
          <p:nvSpPr>
            <p:cNvPr id="6695" name="Google Shape;6695;p6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62"/>
          <p:cNvGrpSpPr/>
          <p:nvPr/>
        </p:nvGrpSpPr>
        <p:grpSpPr>
          <a:xfrm>
            <a:off x="3007498" y="4183419"/>
            <a:ext cx="375434" cy="329667"/>
            <a:chOff x="3007498" y="4183419"/>
            <a:chExt cx="375434" cy="329667"/>
          </a:xfrm>
        </p:grpSpPr>
        <p:sp>
          <p:nvSpPr>
            <p:cNvPr id="6717" name="Google Shape;6717;p6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62"/>
          <p:cNvGrpSpPr/>
          <p:nvPr/>
        </p:nvGrpSpPr>
        <p:grpSpPr>
          <a:xfrm>
            <a:off x="6919276" y="2766990"/>
            <a:ext cx="274550" cy="354728"/>
            <a:chOff x="7606826" y="2419290"/>
            <a:chExt cx="274550" cy="354728"/>
          </a:xfrm>
        </p:grpSpPr>
        <p:sp>
          <p:nvSpPr>
            <p:cNvPr id="6738" name="Google Shape;6738;p6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62"/>
          <p:cNvGrpSpPr/>
          <p:nvPr/>
        </p:nvGrpSpPr>
        <p:grpSpPr>
          <a:xfrm>
            <a:off x="7550168" y="2777003"/>
            <a:ext cx="263316" cy="354728"/>
            <a:chOff x="8062968" y="2419290"/>
            <a:chExt cx="263316" cy="354728"/>
          </a:xfrm>
        </p:grpSpPr>
        <p:sp>
          <p:nvSpPr>
            <p:cNvPr id="6754" name="Google Shape;6754;p6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774"/>
        <p:cNvGrpSpPr/>
        <p:nvPr/>
      </p:nvGrpSpPr>
      <p:grpSpPr>
        <a:xfrm>
          <a:off x="0" y="0"/>
          <a:ext cx="0" cy="0"/>
          <a:chOff x="0" y="0"/>
          <a:chExt cx="0" cy="0"/>
        </a:xfrm>
      </p:grpSpPr>
      <p:sp>
        <p:nvSpPr>
          <p:cNvPr id="6775" name="Google Shape;6775;p6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776" name="Google Shape;6776;p6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777" name="Google Shape;6777;p63"/>
          <p:cNvGrpSpPr/>
          <p:nvPr/>
        </p:nvGrpSpPr>
        <p:grpSpPr>
          <a:xfrm>
            <a:off x="7075663" y="2444129"/>
            <a:ext cx="362163" cy="347098"/>
            <a:chOff x="7075663" y="2444129"/>
            <a:chExt cx="362163" cy="347098"/>
          </a:xfrm>
        </p:grpSpPr>
        <p:sp>
          <p:nvSpPr>
            <p:cNvPr id="6778" name="Google Shape;6778;p6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63"/>
          <p:cNvGrpSpPr/>
          <p:nvPr/>
        </p:nvGrpSpPr>
        <p:grpSpPr>
          <a:xfrm>
            <a:off x="6638175" y="2436584"/>
            <a:ext cx="372197" cy="362163"/>
            <a:chOff x="6638175" y="2436584"/>
            <a:chExt cx="372197" cy="362163"/>
          </a:xfrm>
        </p:grpSpPr>
        <p:sp>
          <p:nvSpPr>
            <p:cNvPr id="6787" name="Google Shape;6787;p6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63"/>
          <p:cNvGrpSpPr/>
          <p:nvPr/>
        </p:nvGrpSpPr>
        <p:grpSpPr>
          <a:xfrm>
            <a:off x="6192906" y="2439440"/>
            <a:ext cx="371699" cy="356084"/>
            <a:chOff x="6192906" y="2439440"/>
            <a:chExt cx="371699" cy="356084"/>
          </a:xfrm>
        </p:grpSpPr>
        <p:sp>
          <p:nvSpPr>
            <p:cNvPr id="6801" name="Google Shape;6801;p6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63"/>
          <p:cNvGrpSpPr/>
          <p:nvPr/>
        </p:nvGrpSpPr>
        <p:grpSpPr>
          <a:xfrm>
            <a:off x="5762467" y="2436584"/>
            <a:ext cx="362163" cy="362163"/>
            <a:chOff x="5762467" y="2436584"/>
            <a:chExt cx="362163" cy="362163"/>
          </a:xfrm>
        </p:grpSpPr>
        <p:sp>
          <p:nvSpPr>
            <p:cNvPr id="6815" name="Google Shape;6815;p6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0" name="Google Shape;6840;p63"/>
          <p:cNvGrpSpPr/>
          <p:nvPr/>
        </p:nvGrpSpPr>
        <p:grpSpPr>
          <a:xfrm>
            <a:off x="5323721" y="2437029"/>
            <a:ext cx="362922" cy="361219"/>
            <a:chOff x="5323721" y="2437029"/>
            <a:chExt cx="362922" cy="361219"/>
          </a:xfrm>
        </p:grpSpPr>
        <p:sp>
          <p:nvSpPr>
            <p:cNvPr id="6841" name="Google Shape;6841;p6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63"/>
          <p:cNvGrpSpPr/>
          <p:nvPr/>
        </p:nvGrpSpPr>
        <p:grpSpPr>
          <a:xfrm>
            <a:off x="4875937" y="2468731"/>
            <a:ext cx="407122" cy="315448"/>
            <a:chOff x="4875937" y="2468731"/>
            <a:chExt cx="407122" cy="315448"/>
          </a:xfrm>
        </p:grpSpPr>
        <p:sp>
          <p:nvSpPr>
            <p:cNvPr id="6859" name="Google Shape;6859;p6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8" name="Google Shape;6878;p63"/>
          <p:cNvGrpSpPr/>
          <p:nvPr/>
        </p:nvGrpSpPr>
        <p:grpSpPr>
          <a:xfrm>
            <a:off x="4893282" y="3804774"/>
            <a:ext cx="242114" cy="362163"/>
            <a:chOff x="4893282" y="3804774"/>
            <a:chExt cx="242114" cy="362163"/>
          </a:xfrm>
        </p:grpSpPr>
        <p:sp>
          <p:nvSpPr>
            <p:cNvPr id="6879" name="Google Shape;6879;p6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63"/>
          <p:cNvGrpSpPr/>
          <p:nvPr/>
        </p:nvGrpSpPr>
        <p:grpSpPr>
          <a:xfrm>
            <a:off x="6248162" y="3804774"/>
            <a:ext cx="231058" cy="362425"/>
            <a:chOff x="6248162" y="3804774"/>
            <a:chExt cx="231058" cy="362425"/>
          </a:xfrm>
        </p:grpSpPr>
        <p:sp>
          <p:nvSpPr>
            <p:cNvPr id="6906" name="Google Shape;6906;p6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63"/>
          <p:cNvGrpSpPr/>
          <p:nvPr/>
        </p:nvGrpSpPr>
        <p:grpSpPr>
          <a:xfrm>
            <a:off x="5346568" y="3804774"/>
            <a:ext cx="233337" cy="362163"/>
            <a:chOff x="5346568" y="3804774"/>
            <a:chExt cx="233337" cy="362163"/>
          </a:xfrm>
        </p:grpSpPr>
        <p:sp>
          <p:nvSpPr>
            <p:cNvPr id="6911" name="Google Shape;6911;p6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3"/>
          <p:cNvGrpSpPr/>
          <p:nvPr/>
        </p:nvGrpSpPr>
        <p:grpSpPr>
          <a:xfrm>
            <a:off x="6704985" y="3805141"/>
            <a:ext cx="209967" cy="361639"/>
            <a:chOff x="6704985" y="3805141"/>
            <a:chExt cx="209967" cy="361639"/>
          </a:xfrm>
        </p:grpSpPr>
        <p:sp>
          <p:nvSpPr>
            <p:cNvPr id="6931" name="Google Shape;6931;p6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3"/>
          <p:cNvGrpSpPr/>
          <p:nvPr/>
        </p:nvGrpSpPr>
        <p:grpSpPr>
          <a:xfrm>
            <a:off x="7513884" y="2448269"/>
            <a:ext cx="363184" cy="338792"/>
            <a:chOff x="7513884" y="2448269"/>
            <a:chExt cx="363184" cy="338792"/>
          </a:xfrm>
        </p:grpSpPr>
        <p:sp>
          <p:nvSpPr>
            <p:cNvPr id="6944" name="Google Shape;6944;p6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63"/>
          <p:cNvGrpSpPr/>
          <p:nvPr/>
        </p:nvGrpSpPr>
        <p:grpSpPr>
          <a:xfrm>
            <a:off x="5777767" y="3804826"/>
            <a:ext cx="258699" cy="362136"/>
            <a:chOff x="5777767" y="3804826"/>
            <a:chExt cx="258699" cy="362136"/>
          </a:xfrm>
        </p:grpSpPr>
        <p:sp>
          <p:nvSpPr>
            <p:cNvPr id="6951" name="Google Shape;6951;p6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63"/>
          <p:cNvGrpSpPr/>
          <p:nvPr/>
        </p:nvGrpSpPr>
        <p:grpSpPr>
          <a:xfrm>
            <a:off x="7953101" y="2436584"/>
            <a:ext cx="361691" cy="362163"/>
            <a:chOff x="7953101" y="2436584"/>
            <a:chExt cx="361691" cy="362163"/>
          </a:xfrm>
        </p:grpSpPr>
        <p:sp>
          <p:nvSpPr>
            <p:cNvPr id="6955" name="Google Shape;6955;p6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63"/>
          <p:cNvGrpSpPr/>
          <p:nvPr/>
        </p:nvGrpSpPr>
        <p:grpSpPr>
          <a:xfrm>
            <a:off x="4859353" y="3355130"/>
            <a:ext cx="373481" cy="362267"/>
            <a:chOff x="4859353" y="3355130"/>
            <a:chExt cx="373481" cy="362267"/>
          </a:xfrm>
        </p:grpSpPr>
        <p:sp>
          <p:nvSpPr>
            <p:cNvPr id="6965" name="Google Shape;6965;p6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3"/>
          <p:cNvGrpSpPr/>
          <p:nvPr/>
        </p:nvGrpSpPr>
        <p:grpSpPr>
          <a:xfrm>
            <a:off x="6637678" y="1500982"/>
            <a:ext cx="378721" cy="362005"/>
            <a:chOff x="6637678" y="1500982"/>
            <a:chExt cx="378721" cy="362005"/>
          </a:xfrm>
        </p:grpSpPr>
        <p:sp>
          <p:nvSpPr>
            <p:cNvPr id="6980" name="Google Shape;6980;p6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63"/>
          <p:cNvGrpSpPr/>
          <p:nvPr/>
        </p:nvGrpSpPr>
        <p:grpSpPr>
          <a:xfrm>
            <a:off x="5827993" y="3355496"/>
            <a:ext cx="223041" cy="362163"/>
            <a:chOff x="5827993" y="3355496"/>
            <a:chExt cx="223041" cy="362163"/>
          </a:xfrm>
        </p:grpSpPr>
        <p:sp>
          <p:nvSpPr>
            <p:cNvPr id="6997" name="Google Shape;6997;p6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63"/>
          <p:cNvGrpSpPr/>
          <p:nvPr/>
        </p:nvGrpSpPr>
        <p:grpSpPr>
          <a:xfrm>
            <a:off x="7528713" y="1500641"/>
            <a:ext cx="370520" cy="361586"/>
            <a:chOff x="7528713" y="1500641"/>
            <a:chExt cx="370520" cy="361586"/>
          </a:xfrm>
        </p:grpSpPr>
        <p:sp>
          <p:nvSpPr>
            <p:cNvPr id="7013" name="Google Shape;7013;p6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63"/>
          <p:cNvGrpSpPr/>
          <p:nvPr/>
        </p:nvGrpSpPr>
        <p:grpSpPr>
          <a:xfrm>
            <a:off x="5317198" y="3355496"/>
            <a:ext cx="367429" cy="362163"/>
            <a:chOff x="5317198" y="3355496"/>
            <a:chExt cx="367429" cy="362163"/>
          </a:xfrm>
        </p:grpSpPr>
        <p:sp>
          <p:nvSpPr>
            <p:cNvPr id="7021" name="Google Shape;7021;p6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63"/>
          <p:cNvGrpSpPr/>
          <p:nvPr/>
        </p:nvGrpSpPr>
        <p:grpSpPr>
          <a:xfrm>
            <a:off x="5302971" y="1500563"/>
            <a:ext cx="383175" cy="362241"/>
            <a:chOff x="5302971" y="1500563"/>
            <a:chExt cx="383175" cy="362241"/>
          </a:xfrm>
        </p:grpSpPr>
        <p:sp>
          <p:nvSpPr>
            <p:cNvPr id="7038" name="Google Shape;7038;p6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3"/>
          <p:cNvGrpSpPr/>
          <p:nvPr/>
        </p:nvGrpSpPr>
        <p:grpSpPr>
          <a:xfrm>
            <a:off x="6202705" y="1525453"/>
            <a:ext cx="364180" cy="312461"/>
            <a:chOff x="6202705" y="1525453"/>
            <a:chExt cx="364180" cy="312461"/>
          </a:xfrm>
        </p:grpSpPr>
        <p:sp>
          <p:nvSpPr>
            <p:cNvPr id="7041" name="Google Shape;7041;p6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8" name="Google Shape;7048;p63"/>
          <p:cNvGrpSpPr/>
          <p:nvPr/>
        </p:nvGrpSpPr>
        <p:grpSpPr>
          <a:xfrm>
            <a:off x="7087217" y="1503602"/>
            <a:ext cx="362398" cy="356163"/>
            <a:chOff x="7087217" y="1503602"/>
            <a:chExt cx="362398" cy="356163"/>
          </a:xfrm>
        </p:grpSpPr>
        <p:sp>
          <p:nvSpPr>
            <p:cNvPr id="7049" name="Google Shape;7049;p6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63"/>
          <p:cNvGrpSpPr/>
          <p:nvPr/>
        </p:nvGrpSpPr>
        <p:grpSpPr>
          <a:xfrm>
            <a:off x="7968952" y="1500877"/>
            <a:ext cx="378747" cy="361455"/>
            <a:chOff x="7968952" y="1500877"/>
            <a:chExt cx="378747" cy="361455"/>
          </a:xfrm>
        </p:grpSpPr>
        <p:sp>
          <p:nvSpPr>
            <p:cNvPr id="7071" name="Google Shape;7071;p6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63"/>
          <p:cNvGrpSpPr/>
          <p:nvPr/>
        </p:nvGrpSpPr>
        <p:grpSpPr>
          <a:xfrm>
            <a:off x="5761445" y="1541723"/>
            <a:ext cx="362163" cy="279737"/>
            <a:chOff x="5761445" y="1541723"/>
            <a:chExt cx="362163" cy="279737"/>
          </a:xfrm>
        </p:grpSpPr>
        <p:sp>
          <p:nvSpPr>
            <p:cNvPr id="7087" name="Google Shape;7087;p6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63"/>
          <p:cNvGrpSpPr/>
          <p:nvPr/>
        </p:nvGrpSpPr>
        <p:grpSpPr>
          <a:xfrm>
            <a:off x="6204958" y="3355575"/>
            <a:ext cx="358390" cy="362320"/>
            <a:chOff x="6204958" y="3355575"/>
            <a:chExt cx="358390" cy="362320"/>
          </a:xfrm>
        </p:grpSpPr>
        <p:sp>
          <p:nvSpPr>
            <p:cNvPr id="7094" name="Google Shape;7094;p6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63"/>
          <p:cNvGrpSpPr/>
          <p:nvPr/>
        </p:nvGrpSpPr>
        <p:grpSpPr>
          <a:xfrm>
            <a:off x="4939970" y="1499855"/>
            <a:ext cx="242979" cy="362660"/>
            <a:chOff x="4939970" y="1499855"/>
            <a:chExt cx="242979" cy="362660"/>
          </a:xfrm>
        </p:grpSpPr>
        <p:sp>
          <p:nvSpPr>
            <p:cNvPr id="7111" name="Google Shape;7111;p6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63"/>
          <p:cNvGrpSpPr/>
          <p:nvPr/>
        </p:nvGrpSpPr>
        <p:grpSpPr>
          <a:xfrm>
            <a:off x="8023448" y="3355496"/>
            <a:ext cx="284322" cy="362163"/>
            <a:chOff x="8023448" y="3355496"/>
            <a:chExt cx="284322" cy="362163"/>
          </a:xfrm>
        </p:grpSpPr>
        <p:sp>
          <p:nvSpPr>
            <p:cNvPr id="7118" name="Google Shape;7118;p6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63"/>
          <p:cNvGrpSpPr/>
          <p:nvPr/>
        </p:nvGrpSpPr>
        <p:grpSpPr>
          <a:xfrm>
            <a:off x="6644201" y="3355496"/>
            <a:ext cx="366695" cy="361979"/>
            <a:chOff x="6644201" y="3355496"/>
            <a:chExt cx="366695" cy="361979"/>
          </a:xfrm>
        </p:grpSpPr>
        <p:sp>
          <p:nvSpPr>
            <p:cNvPr id="7128" name="Google Shape;7128;p6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63"/>
          <p:cNvGrpSpPr/>
          <p:nvPr/>
        </p:nvGrpSpPr>
        <p:grpSpPr>
          <a:xfrm>
            <a:off x="7955145" y="2019192"/>
            <a:ext cx="365176" cy="271013"/>
            <a:chOff x="7955145" y="2019192"/>
            <a:chExt cx="365176" cy="271013"/>
          </a:xfrm>
        </p:grpSpPr>
        <p:sp>
          <p:nvSpPr>
            <p:cNvPr id="7151" name="Google Shape;7151;p6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63"/>
          <p:cNvGrpSpPr/>
          <p:nvPr/>
        </p:nvGrpSpPr>
        <p:grpSpPr>
          <a:xfrm>
            <a:off x="7518155" y="2009471"/>
            <a:ext cx="361927" cy="290270"/>
            <a:chOff x="7518155" y="2009471"/>
            <a:chExt cx="361927" cy="290270"/>
          </a:xfrm>
        </p:grpSpPr>
        <p:sp>
          <p:nvSpPr>
            <p:cNvPr id="7158" name="Google Shape;7158;p6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3"/>
          <p:cNvGrpSpPr/>
          <p:nvPr/>
        </p:nvGrpSpPr>
        <p:grpSpPr>
          <a:xfrm>
            <a:off x="7079672" y="1991053"/>
            <a:ext cx="362163" cy="327264"/>
            <a:chOff x="7079672" y="1991053"/>
            <a:chExt cx="362163" cy="327264"/>
          </a:xfrm>
        </p:grpSpPr>
        <p:sp>
          <p:nvSpPr>
            <p:cNvPr id="7172" name="Google Shape;7172;p6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63"/>
          <p:cNvGrpSpPr/>
          <p:nvPr/>
        </p:nvGrpSpPr>
        <p:grpSpPr>
          <a:xfrm>
            <a:off x="6641188" y="2035514"/>
            <a:ext cx="361901" cy="238132"/>
            <a:chOff x="6641188" y="2035514"/>
            <a:chExt cx="361901" cy="238132"/>
          </a:xfrm>
        </p:grpSpPr>
        <p:sp>
          <p:nvSpPr>
            <p:cNvPr id="7189" name="Google Shape;7189;p6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3"/>
          <p:cNvGrpSpPr/>
          <p:nvPr/>
        </p:nvGrpSpPr>
        <p:grpSpPr>
          <a:xfrm>
            <a:off x="6202443" y="1986677"/>
            <a:ext cx="362425" cy="335884"/>
            <a:chOff x="6202443" y="1986677"/>
            <a:chExt cx="362425" cy="335884"/>
          </a:xfrm>
        </p:grpSpPr>
        <p:sp>
          <p:nvSpPr>
            <p:cNvPr id="7209" name="Google Shape;7209;p6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63"/>
          <p:cNvGrpSpPr/>
          <p:nvPr/>
        </p:nvGrpSpPr>
        <p:grpSpPr>
          <a:xfrm>
            <a:off x="5764222" y="2016598"/>
            <a:ext cx="374293" cy="276069"/>
            <a:chOff x="5764222" y="2016598"/>
            <a:chExt cx="374293" cy="276069"/>
          </a:xfrm>
        </p:grpSpPr>
        <p:sp>
          <p:nvSpPr>
            <p:cNvPr id="7230" name="Google Shape;7230;p6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3"/>
          <p:cNvGrpSpPr/>
          <p:nvPr/>
        </p:nvGrpSpPr>
        <p:grpSpPr>
          <a:xfrm>
            <a:off x="5325477" y="2016441"/>
            <a:ext cx="361927" cy="276515"/>
            <a:chOff x="5325477" y="2016441"/>
            <a:chExt cx="361927" cy="276515"/>
          </a:xfrm>
        </p:grpSpPr>
        <p:sp>
          <p:nvSpPr>
            <p:cNvPr id="7242" name="Google Shape;7242;p6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63"/>
          <p:cNvGrpSpPr/>
          <p:nvPr/>
        </p:nvGrpSpPr>
        <p:grpSpPr>
          <a:xfrm>
            <a:off x="4870671" y="2017200"/>
            <a:ext cx="364180" cy="274812"/>
            <a:chOff x="4870671" y="2017200"/>
            <a:chExt cx="364180" cy="274812"/>
          </a:xfrm>
        </p:grpSpPr>
        <p:sp>
          <p:nvSpPr>
            <p:cNvPr id="7263" name="Google Shape;7263;p6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3"/>
          <p:cNvGrpSpPr/>
          <p:nvPr/>
        </p:nvGrpSpPr>
        <p:grpSpPr>
          <a:xfrm>
            <a:off x="7144726" y="3355496"/>
            <a:ext cx="260690" cy="362032"/>
            <a:chOff x="7144726" y="3355496"/>
            <a:chExt cx="260690" cy="362032"/>
          </a:xfrm>
        </p:grpSpPr>
        <p:sp>
          <p:nvSpPr>
            <p:cNvPr id="7277" name="Google Shape;7277;p6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63"/>
          <p:cNvGrpSpPr/>
          <p:nvPr/>
        </p:nvGrpSpPr>
        <p:grpSpPr>
          <a:xfrm>
            <a:off x="6705719" y="4278051"/>
            <a:ext cx="261712" cy="361770"/>
            <a:chOff x="6705719" y="4278051"/>
            <a:chExt cx="261712" cy="361770"/>
          </a:xfrm>
        </p:grpSpPr>
        <p:sp>
          <p:nvSpPr>
            <p:cNvPr id="7284" name="Google Shape;7284;p6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63"/>
          <p:cNvGrpSpPr/>
          <p:nvPr/>
        </p:nvGrpSpPr>
        <p:grpSpPr>
          <a:xfrm>
            <a:off x="5750650" y="2891652"/>
            <a:ext cx="320216" cy="361403"/>
            <a:chOff x="5750650" y="2891652"/>
            <a:chExt cx="320216" cy="361403"/>
          </a:xfrm>
        </p:grpSpPr>
        <p:sp>
          <p:nvSpPr>
            <p:cNvPr id="7300" name="Google Shape;7300;p6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3"/>
          <p:cNvGrpSpPr/>
          <p:nvPr/>
        </p:nvGrpSpPr>
        <p:grpSpPr>
          <a:xfrm>
            <a:off x="6658009" y="2891390"/>
            <a:ext cx="315972" cy="361927"/>
            <a:chOff x="6658009" y="2891390"/>
            <a:chExt cx="315972" cy="361927"/>
          </a:xfrm>
        </p:grpSpPr>
        <p:sp>
          <p:nvSpPr>
            <p:cNvPr id="7316" name="Google Shape;7316;p6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3"/>
          <p:cNvGrpSpPr/>
          <p:nvPr/>
        </p:nvGrpSpPr>
        <p:grpSpPr>
          <a:xfrm>
            <a:off x="6203465" y="2891206"/>
            <a:ext cx="320478" cy="362110"/>
            <a:chOff x="6203465" y="2891206"/>
            <a:chExt cx="320478" cy="362110"/>
          </a:xfrm>
        </p:grpSpPr>
        <p:sp>
          <p:nvSpPr>
            <p:cNvPr id="7324" name="Google Shape;7324;p6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3"/>
          <p:cNvGrpSpPr/>
          <p:nvPr/>
        </p:nvGrpSpPr>
        <p:grpSpPr>
          <a:xfrm>
            <a:off x="7567280" y="2891259"/>
            <a:ext cx="307116" cy="362294"/>
            <a:chOff x="7567280" y="2891259"/>
            <a:chExt cx="307116" cy="362294"/>
          </a:xfrm>
        </p:grpSpPr>
        <p:sp>
          <p:nvSpPr>
            <p:cNvPr id="7330" name="Google Shape;7330;p6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63"/>
          <p:cNvGrpSpPr/>
          <p:nvPr/>
        </p:nvGrpSpPr>
        <p:grpSpPr>
          <a:xfrm>
            <a:off x="7112579" y="2891521"/>
            <a:ext cx="338556" cy="361534"/>
            <a:chOff x="7112579" y="2891521"/>
            <a:chExt cx="338556" cy="361534"/>
          </a:xfrm>
        </p:grpSpPr>
        <p:sp>
          <p:nvSpPr>
            <p:cNvPr id="7343" name="Google Shape;7343;p6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63"/>
          <p:cNvGrpSpPr/>
          <p:nvPr/>
        </p:nvGrpSpPr>
        <p:grpSpPr>
          <a:xfrm>
            <a:off x="7155259" y="3805036"/>
            <a:ext cx="207478" cy="361272"/>
            <a:chOff x="7155259" y="3805036"/>
            <a:chExt cx="207478" cy="361272"/>
          </a:xfrm>
        </p:grpSpPr>
        <p:sp>
          <p:nvSpPr>
            <p:cNvPr id="7346" name="Google Shape;7346;p6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63"/>
          <p:cNvGrpSpPr/>
          <p:nvPr/>
        </p:nvGrpSpPr>
        <p:grpSpPr>
          <a:xfrm>
            <a:off x="4915368" y="2891390"/>
            <a:ext cx="182850" cy="361927"/>
            <a:chOff x="4915368" y="2891390"/>
            <a:chExt cx="182850" cy="361927"/>
          </a:xfrm>
        </p:grpSpPr>
        <p:sp>
          <p:nvSpPr>
            <p:cNvPr id="7359" name="Google Shape;7359;p6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3"/>
          <p:cNvGrpSpPr/>
          <p:nvPr/>
        </p:nvGrpSpPr>
        <p:grpSpPr>
          <a:xfrm>
            <a:off x="8028714" y="2891652"/>
            <a:ext cx="289589" cy="361403"/>
            <a:chOff x="8028714" y="2891652"/>
            <a:chExt cx="289589" cy="361403"/>
          </a:xfrm>
        </p:grpSpPr>
        <p:sp>
          <p:nvSpPr>
            <p:cNvPr id="7371" name="Google Shape;7371;p6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63"/>
          <p:cNvGrpSpPr/>
          <p:nvPr/>
        </p:nvGrpSpPr>
        <p:grpSpPr>
          <a:xfrm>
            <a:off x="7551822" y="3804774"/>
            <a:ext cx="293335" cy="361927"/>
            <a:chOff x="7551822" y="3804774"/>
            <a:chExt cx="293335" cy="361927"/>
          </a:xfrm>
        </p:grpSpPr>
        <p:sp>
          <p:nvSpPr>
            <p:cNvPr id="7392" name="Google Shape;7392;p6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63"/>
          <p:cNvGrpSpPr/>
          <p:nvPr/>
        </p:nvGrpSpPr>
        <p:grpSpPr>
          <a:xfrm>
            <a:off x="6263725" y="4277658"/>
            <a:ext cx="210491" cy="362163"/>
            <a:chOff x="6263725" y="4277658"/>
            <a:chExt cx="210491" cy="362163"/>
          </a:xfrm>
        </p:grpSpPr>
        <p:sp>
          <p:nvSpPr>
            <p:cNvPr id="7404" name="Google Shape;7404;p6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3"/>
          <p:cNvGrpSpPr/>
          <p:nvPr/>
        </p:nvGrpSpPr>
        <p:grpSpPr>
          <a:xfrm>
            <a:off x="7987790" y="3804695"/>
            <a:ext cx="336303" cy="362005"/>
            <a:chOff x="7987790" y="3804695"/>
            <a:chExt cx="336303" cy="362005"/>
          </a:xfrm>
        </p:grpSpPr>
        <p:sp>
          <p:nvSpPr>
            <p:cNvPr id="7420" name="Google Shape;7420;p6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63"/>
          <p:cNvGrpSpPr/>
          <p:nvPr/>
        </p:nvGrpSpPr>
        <p:grpSpPr>
          <a:xfrm>
            <a:off x="5273444" y="2891285"/>
            <a:ext cx="371123" cy="362267"/>
            <a:chOff x="5273444" y="2891285"/>
            <a:chExt cx="371123" cy="362267"/>
          </a:xfrm>
        </p:grpSpPr>
        <p:sp>
          <p:nvSpPr>
            <p:cNvPr id="7431" name="Google Shape;7431;p6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3"/>
          <p:cNvGrpSpPr/>
          <p:nvPr/>
        </p:nvGrpSpPr>
        <p:grpSpPr>
          <a:xfrm>
            <a:off x="7630397" y="3358399"/>
            <a:ext cx="214759" cy="357030"/>
            <a:chOff x="2235125" y="238075"/>
            <a:chExt cx="3144350" cy="5227375"/>
          </a:xfrm>
        </p:grpSpPr>
        <p:sp>
          <p:nvSpPr>
            <p:cNvPr id="7446" name="Google Shape;7446;p6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63"/>
          <p:cNvGrpSpPr/>
          <p:nvPr/>
        </p:nvGrpSpPr>
        <p:grpSpPr>
          <a:xfrm>
            <a:off x="2810729" y="4267107"/>
            <a:ext cx="342496" cy="351944"/>
            <a:chOff x="2810729" y="4267107"/>
            <a:chExt cx="342496" cy="351944"/>
          </a:xfrm>
        </p:grpSpPr>
        <p:sp>
          <p:nvSpPr>
            <p:cNvPr id="7456" name="Google Shape;7456;p6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3"/>
          <p:cNvGrpSpPr/>
          <p:nvPr/>
        </p:nvGrpSpPr>
        <p:grpSpPr>
          <a:xfrm>
            <a:off x="1779168" y="3805625"/>
            <a:ext cx="282381" cy="343454"/>
            <a:chOff x="1779168" y="3805625"/>
            <a:chExt cx="282381" cy="343454"/>
          </a:xfrm>
        </p:grpSpPr>
        <p:sp>
          <p:nvSpPr>
            <p:cNvPr id="7487" name="Google Shape;7487;p6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63"/>
          <p:cNvGrpSpPr/>
          <p:nvPr/>
        </p:nvGrpSpPr>
        <p:grpSpPr>
          <a:xfrm>
            <a:off x="2593522" y="2407029"/>
            <a:ext cx="391606" cy="364535"/>
            <a:chOff x="2593522" y="2407029"/>
            <a:chExt cx="391606" cy="364535"/>
          </a:xfrm>
        </p:grpSpPr>
        <p:sp>
          <p:nvSpPr>
            <p:cNvPr id="7516" name="Google Shape;7516;p6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63"/>
          <p:cNvGrpSpPr/>
          <p:nvPr/>
        </p:nvGrpSpPr>
        <p:grpSpPr>
          <a:xfrm>
            <a:off x="3955047" y="2432242"/>
            <a:ext cx="322912" cy="334396"/>
            <a:chOff x="3955047" y="2432242"/>
            <a:chExt cx="322912" cy="334396"/>
          </a:xfrm>
        </p:grpSpPr>
        <p:sp>
          <p:nvSpPr>
            <p:cNvPr id="7556" name="Google Shape;7556;p6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3"/>
          <p:cNvGrpSpPr/>
          <p:nvPr/>
        </p:nvGrpSpPr>
        <p:grpSpPr>
          <a:xfrm>
            <a:off x="1802465" y="1962854"/>
            <a:ext cx="265373" cy="351944"/>
            <a:chOff x="1802465" y="1962854"/>
            <a:chExt cx="265373" cy="351944"/>
          </a:xfrm>
        </p:grpSpPr>
        <p:sp>
          <p:nvSpPr>
            <p:cNvPr id="7560" name="Google Shape;7560;p6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3"/>
          <p:cNvGrpSpPr/>
          <p:nvPr/>
        </p:nvGrpSpPr>
        <p:grpSpPr>
          <a:xfrm>
            <a:off x="3512070" y="1956222"/>
            <a:ext cx="373983" cy="363622"/>
            <a:chOff x="3512070" y="1956222"/>
            <a:chExt cx="373983" cy="363622"/>
          </a:xfrm>
        </p:grpSpPr>
        <p:sp>
          <p:nvSpPr>
            <p:cNvPr id="7568" name="Google Shape;7568;p6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63"/>
          <p:cNvGrpSpPr/>
          <p:nvPr/>
        </p:nvGrpSpPr>
        <p:grpSpPr>
          <a:xfrm>
            <a:off x="842683" y="2394751"/>
            <a:ext cx="345640" cy="356660"/>
            <a:chOff x="842683" y="2394751"/>
            <a:chExt cx="345640" cy="356660"/>
          </a:xfrm>
        </p:grpSpPr>
        <p:sp>
          <p:nvSpPr>
            <p:cNvPr id="7586" name="Google Shape;7586;p6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63"/>
          <p:cNvGrpSpPr/>
          <p:nvPr/>
        </p:nvGrpSpPr>
        <p:grpSpPr>
          <a:xfrm>
            <a:off x="1290615" y="2399467"/>
            <a:ext cx="336836" cy="342511"/>
            <a:chOff x="1290615" y="2399467"/>
            <a:chExt cx="336836" cy="342511"/>
          </a:xfrm>
        </p:grpSpPr>
        <p:sp>
          <p:nvSpPr>
            <p:cNvPr id="7603" name="Google Shape;7603;p6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63"/>
          <p:cNvGrpSpPr/>
          <p:nvPr/>
        </p:nvGrpSpPr>
        <p:grpSpPr>
          <a:xfrm>
            <a:off x="1748310" y="2408601"/>
            <a:ext cx="308508" cy="333378"/>
            <a:chOff x="1748310" y="2408601"/>
            <a:chExt cx="308508" cy="333378"/>
          </a:xfrm>
        </p:grpSpPr>
        <p:sp>
          <p:nvSpPr>
            <p:cNvPr id="7623" name="Google Shape;7623;p6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63"/>
          <p:cNvGrpSpPr/>
          <p:nvPr/>
        </p:nvGrpSpPr>
        <p:grpSpPr>
          <a:xfrm>
            <a:off x="3044614" y="2418033"/>
            <a:ext cx="376184" cy="315141"/>
            <a:chOff x="3044614" y="2418033"/>
            <a:chExt cx="376184" cy="315141"/>
          </a:xfrm>
        </p:grpSpPr>
        <p:sp>
          <p:nvSpPr>
            <p:cNvPr id="7632" name="Google Shape;7632;p6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3"/>
          <p:cNvGrpSpPr/>
          <p:nvPr/>
        </p:nvGrpSpPr>
        <p:grpSpPr>
          <a:xfrm>
            <a:off x="3943638" y="3815072"/>
            <a:ext cx="357933" cy="342676"/>
            <a:chOff x="3943638" y="3815072"/>
            <a:chExt cx="357933" cy="342676"/>
          </a:xfrm>
        </p:grpSpPr>
        <p:sp>
          <p:nvSpPr>
            <p:cNvPr id="7642" name="Google Shape;7642;p6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3"/>
          <p:cNvGrpSpPr/>
          <p:nvPr/>
        </p:nvGrpSpPr>
        <p:grpSpPr>
          <a:xfrm>
            <a:off x="3508282" y="3810341"/>
            <a:ext cx="351644" cy="351959"/>
            <a:chOff x="3508282" y="3810341"/>
            <a:chExt cx="351644" cy="351959"/>
          </a:xfrm>
        </p:grpSpPr>
        <p:sp>
          <p:nvSpPr>
            <p:cNvPr id="7652" name="Google Shape;7652;p6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63"/>
          <p:cNvGrpSpPr/>
          <p:nvPr/>
        </p:nvGrpSpPr>
        <p:grpSpPr>
          <a:xfrm>
            <a:off x="2224585" y="1962854"/>
            <a:ext cx="303163" cy="351809"/>
            <a:chOff x="2224585" y="1962854"/>
            <a:chExt cx="303163" cy="351809"/>
          </a:xfrm>
        </p:grpSpPr>
        <p:sp>
          <p:nvSpPr>
            <p:cNvPr id="7666" name="Google Shape;7666;p6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3"/>
          <p:cNvGrpSpPr/>
          <p:nvPr/>
        </p:nvGrpSpPr>
        <p:grpSpPr>
          <a:xfrm>
            <a:off x="2622794" y="1990868"/>
            <a:ext cx="389090" cy="296231"/>
            <a:chOff x="2622794" y="1990868"/>
            <a:chExt cx="389090" cy="296231"/>
          </a:xfrm>
        </p:grpSpPr>
        <p:sp>
          <p:nvSpPr>
            <p:cNvPr id="7675" name="Google Shape;7675;p6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3"/>
          <p:cNvGrpSpPr/>
          <p:nvPr/>
        </p:nvGrpSpPr>
        <p:grpSpPr>
          <a:xfrm>
            <a:off x="3977326" y="1952149"/>
            <a:ext cx="327074" cy="375241"/>
            <a:chOff x="3977326" y="1952149"/>
            <a:chExt cx="327074" cy="375241"/>
          </a:xfrm>
        </p:grpSpPr>
        <p:sp>
          <p:nvSpPr>
            <p:cNvPr id="7685" name="Google Shape;7685;p6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3"/>
          <p:cNvGrpSpPr/>
          <p:nvPr/>
        </p:nvGrpSpPr>
        <p:grpSpPr>
          <a:xfrm>
            <a:off x="1341612" y="3340055"/>
            <a:ext cx="259399" cy="370524"/>
            <a:chOff x="1341612" y="3340055"/>
            <a:chExt cx="259399" cy="370524"/>
          </a:xfrm>
        </p:grpSpPr>
        <p:sp>
          <p:nvSpPr>
            <p:cNvPr id="7703" name="Google Shape;7703;p6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63"/>
          <p:cNvGrpSpPr/>
          <p:nvPr/>
        </p:nvGrpSpPr>
        <p:grpSpPr>
          <a:xfrm>
            <a:off x="2179892" y="3844972"/>
            <a:ext cx="351629" cy="282381"/>
            <a:chOff x="2179892" y="3844972"/>
            <a:chExt cx="351629" cy="282381"/>
          </a:xfrm>
        </p:grpSpPr>
        <p:sp>
          <p:nvSpPr>
            <p:cNvPr id="7722" name="Google Shape;7722;p6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3"/>
          <p:cNvGrpSpPr/>
          <p:nvPr/>
        </p:nvGrpSpPr>
        <p:grpSpPr>
          <a:xfrm>
            <a:off x="3131170" y="3816884"/>
            <a:ext cx="220051" cy="338169"/>
            <a:chOff x="3131170" y="3816884"/>
            <a:chExt cx="220051" cy="338169"/>
          </a:xfrm>
        </p:grpSpPr>
        <p:sp>
          <p:nvSpPr>
            <p:cNvPr id="7743" name="Google Shape;7743;p6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3"/>
          <p:cNvGrpSpPr/>
          <p:nvPr/>
        </p:nvGrpSpPr>
        <p:grpSpPr>
          <a:xfrm>
            <a:off x="903502" y="3359564"/>
            <a:ext cx="247990" cy="333393"/>
            <a:chOff x="903502" y="3359564"/>
            <a:chExt cx="247990" cy="333393"/>
          </a:xfrm>
        </p:grpSpPr>
        <p:sp>
          <p:nvSpPr>
            <p:cNvPr id="7753" name="Google Shape;7753;p6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63"/>
          <p:cNvGrpSpPr/>
          <p:nvPr/>
        </p:nvGrpSpPr>
        <p:grpSpPr>
          <a:xfrm>
            <a:off x="2616191" y="2890461"/>
            <a:ext cx="365793" cy="361152"/>
            <a:chOff x="2616191" y="2890461"/>
            <a:chExt cx="365793" cy="361152"/>
          </a:xfrm>
        </p:grpSpPr>
        <p:sp>
          <p:nvSpPr>
            <p:cNvPr id="7776" name="Google Shape;7776;p6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63"/>
          <p:cNvGrpSpPr/>
          <p:nvPr/>
        </p:nvGrpSpPr>
        <p:grpSpPr>
          <a:xfrm>
            <a:off x="3049959" y="1945861"/>
            <a:ext cx="402940" cy="388536"/>
            <a:chOff x="3049959" y="1945861"/>
            <a:chExt cx="402940" cy="388536"/>
          </a:xfrm>
        </p:grpSpPr>
        <p:sp>
          <p:nvSpPr>
            <p:cNvPr id="7788" name="Google Shape;7788;p6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63"/>
          <p:cNvGrpSpPr/>
          <p:nvPr/>
        </p:nvGrpSpPr>
        <p:grpSpPr>
          <a:xfrm>
            <a:off x="2483025" y="4268679"/>
            <a:ext cx="202428" cy="349114"/>
            <a:chOff x="2483025" y="4268679"/>
            <a:chExt cx="202428" cy="349114"/>
          </a:xfrm>
        </p:grpSpPr>
        <p:sp>
          <p:nvSpPr>
            <p:cNvPr id="7795" name="Google Shape;7795;p6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63"/>
          <p:cNvGrpSpPr/>
          <p:nvPr/>
        </p:nvGrpSpPr>
        <p:grpSpPr>
          <a:xfrm>
            <a:off x="862507" y="2885984"/>
            <a:ext cx="329590" cy="365000"/>
            <a:chOff x="862507" y="2885984"/>
            <a:chExt cx="329590" cy="365000"/>
          </a:xfrm>
        </p:grpSpPr>
        <p:sp>
          <p:nvSpPr>
            <p:cNvPr id="7802" name="Google Shape;7802;p6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63"/>
          <p:cNvGrpSpPr/>
          <p:nvPr/>
        </p:nvGrpSpPr>
        <p:grpSpPr>
          <a:xfrm>
            <a:off x="3082075" y="2871805"/>
            <a:ext cx="318884" cy="379807"/>
            <a:chOff x="3082075" y="2871805"/>
            <a:chExt cx="318884" cy="379807"/>
          </a:xfrm>
        </p:grpSpPr>
        <p:sp>
          <p:nvSpPr>
            <p:cNvPr id="7810" name="Google Shape;7810;p6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3"/>
          <p:cNvGrpSpPr/>
          <p:nvPr/>
        </p:nvGrpSpPr>
        <p:grpSpPr>
          <a:xfrm>
            <a:off x="2594780" y="1516494"/>
            <a:ext cx="410187" cy="324244"/>
            <a:chOff x="2594780" y="1516494"/>
            <a:chExt cx="410187" cy="324244"/>
          </a:xfrm>
        </p:grpSpPr>
        <p:sp>
          <p:nvSpPr>
            <p:cNvPr id="7831" name="Google Shape;7831;p6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3"/>
          <p:cNvGrpSpPr/>
          <p:nvPr/>
        </p:nvGrpSpPr>
        <p:grpSpPr>
          <a:xfrm>
            <a:off x="1742965" y="1502959"/>
            <a:ext cx="333692" cy="333363"/>
            <a:chOff x="1742965" y="1502959"/>
            <a:chExt cx="333692" cy="333363"/>
          </a:xfrm>
        </p:grpSpPr>
        <p:sp>
          <p:nvSpPr>
            <p:cNvPr id="7840" name="Google Shape;7840;p6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3"/>
          <p:cNvGrpSpPr/>
          <p:nvPr/>
        </p:nvGrpSpPr>
        <p:grpSpPr>
          <a:xfrm>
            <a:off x="3051531" y="1516809"/>
            <a:ext cx="390034" cy="296545"/>
            <a:chOff x="3051531" y="1516809"/>
            <a:chExt cx="390034" cy="296545"/>
          </a:xfrm>
        </p:grpSpPr>
        <p:sp>
          <p:nvSpPr>
            <p:cNvPr id="7845" name="Google Shape;7845;p6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63"/>
          <p:cNvGrpSpPr/>
          <p:nvPr/>
        </p:nvGrpSpPr>
        <p:grpSpPr>
          <a:xfrm>
            <a:off x="3514900" y="1489020"/>
            <a:ext cx="354145" cy="351869"/>
            <a:chOff x="3514900" y="1489020"/>
            <a:chExt cx="354145" cy="351869"/>
          </a:xfrm>
        </p:grpSpPr>
        <p:sp>
          <p:nvSpPr>
            <p:cNvPr id="7861" name="Google Shape;7861;p6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63"/>
          <p:cNvGrpSpPr/>
          <p:nvPr/>
        </p:nvGrpSpPr>
        <p:grpSpPr>
          <a:xfrm>
            <a:off x="3066324" y="3350446"/>
            <a:ext cx="346598" cy="333183"/>
            <a:chOff x="3066324" y="3350446"/>
            <a:chExt cx="346598" cy="333183"/>
          </a:xfrm>
        </p:grpSpPr>
        <p:sp>
          <p:nvSpPr>
            <p:cNvPr id="7884" name="Google Shape;7884;p6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63"/>
          <p:cNvGrpSpPr/>
          <p:nvPr/>
        </p:nvGrpSpPr>
        <p:grpSpPr>
          <a:xfrm>
            <a:off x="1282755" y="1952089"/>
            <a:ext cx="363278" cy="363338"/>
            <a:chOff x="1282755" y="1952089"/>
            <a:chExt cx="363278" cy="363338"/>
          </a:xfrm>
        </p:grpSpPr>
        <p:sp>
          <p:nvSpPr>
            <p:cNvPr id="7895" name="Google Shape;7895;p6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63"/>
          <p:cNvGrpSpPr/>
          <p:nvPr/>
        </p:nvGrpSpPr>
        <p:grpSpPr>
          <a:xfrm>
            <a:off x="3510094" y="2909281"/>
            <a:ext cx="355133" cy="343574"/>
            <a:chOff x="3510094" y="2909281"/>
            <a:chExt cx="355133" cy="343574"/>
          </a:xfrm>
        </p:grpSpPr>
        <p:sp>
          <p:nvSpPr>
            <p:cNvPr id="7903" name="Google Shape;7903;p6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6" name="Google Shape;7916;p63"/>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7" name="Google Shape;7917;p63"/>
          <p:cNvGrpSpPr/>
          <p:nvPr/>
        </p:nvGrpSpPr>
        <p:grpSpPr>
          <a:xfrm>
            <a:off x="2163842" y="1506972"/>
            <a:ext cx="382787" cy="331566"/>
            <a:chOff x="2163842" y="1506972"/>
            <a:chExt cx="382787" cy="331566"/>
          </a:xfrm>
        </p:grpSpPr>
        <p:sp>
          <p:nvSpPr>
            <p:cNvPr id="7918" name="Google Shape;7918;p6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63"/>
          <p:cNvGrpSpPr/>
          <p:nvPr/>
        </p:nvGrpSpPr>
        <p:grpSpPr>
          <a:xfrm>
            <a:off x="1738877" y="3349652"/>
            <a:ext cx="357918" cy="350536"/>
            <a:chOff x="1738877" y="3349652"/>
            <a:chExt cx="357918" cy="350536"/>
          </a:xfrm>
        </p:grpSpPr>
        <p:sp>
          <p:nvSpPr>
            <p:cNvPr id="7927" name="Google Shape;7927;p6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63"/>
          <p:cNvGrpSpPr/>
          <p:nvPr/>
        </p:nvGrpSpPr>
        <p:grpSpPr>
          <a:xfrm>
            <a:off x="1971819" y="4276854"/>
            <a:ext cx="383281" cy="333947"/>
            <a:chOff x="1971819" y="4276854"/>
            <a:chExt cx="383281" cy="333947"/>
          </a:xfrm>
        </p:grpSpPr>
        <p:sp>
          <p:nvSpPr>
            <p:cNvPr id="7946" name="Google Shape;7946;p6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3"/>
          <p:cNvGrpSpPr/>
          <p:nvPr/>
        </p:nvGrpSpPr>
        <p:grpSpPr>
          <a:xfrm>
            <a:off x="1825119" y="2885819"/>
            <a:ext cx="175987" cy="361391"/>
            <a:chOff x="1825119" y="2885819"/>
            <a:chExt cx="175987" cy="361391"/>
          </a:xfrm>
        </p:grpSpPr>
        <p:sp>
          <p:nvSpPr>
            <p:cNvPr id="7957" name="Google Shape;7957;p6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63"/>
          <p:cNvGrpSpPr/>
          <p:nvPr/>
        </p:nvGrpSpPr>
        <p:grpSpPr>
          <a:xfrm>
            <a:off x="3504824" y="3405844"/>
            <a:ext cx="369896" cy="226339"/>
            <a:chOff x="3504824" y="3405844"/>
            <a:chExt cx="369896" cy="226339"/>
          </a:xfrm>
        </p:grpSpPr>
        <p:sp>
          <p:nvSpPr>
            <p:cNvPr id="7968" name="Google Shape;7968;p6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63"/>
          <p:cNvGrpSpPr/>
          <p:nvPr/>
        </p:nvGrpSpPr>
        <p:grpSpPr>
          <a:xfrm>
            <a:off x="1295661" y="3819594"/>
            <a:ext cx="345640" cy="342900"/>
            <a:chOff x="1295661" y="3819594"/>
            <a:chExt cx="345640" cy="342900"/>
          </a:xfrm>
        </p:grpSpPr>
        <p:sp>
          <p:nvSpPr>
            <p:cNvPr id="7985" name="Google Shape;7985;p6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63"/>
          <p:cNvGrpSpPr/>
          <p:nvPr/>
        </p:nvGrpSpPr>
        <p:grpSpPr>
          <a:xfrm>
            <a:off x="3486572" y="2433470"/>
            <a:ext cx="379328" cy="281738"/>
            <a:chOff x="3486572" y="2433470"/>
            <a:chExt cx="379328" cy="281738"/>
          </a:xfrm>
        </p:grpSpPr>
        <p:sp>
          <p:nvSpPr>
            <p:cNvPr id="8003" name="Google Shape;8003;p6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0" name="Google Shape;8010;p63"/>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1" name="Google Shape;8011;p63"/>
          <p:cNvGrpSpPr/>
          <p:nvPr/>
        </p:nvGrpSpPr>
        <p:grpSpPr>
          <a:xfrm>
            <a:off x="3997149" y="3329634"/>
            <a:ext cx="270733" cy="355762"/>
            <a:chOff x="3997149" y="3329634"/>
            <a:chExt cx="270733" cy="355762"/>
          </a:xfrm>
        </p:grpSpPr>
        <p:sp>
          <p:nvSpPr>
            <p:cNvPr id="8012" name="Google Shape;8012;p6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63"/>
          <p:cNvGrpSpPr/>
          <p:nvPr/>
        </p:nvGrpSpPr>
        <p:grpSpPr>
          <a:xfrm>
            <a:off x="3954343" y="2899354"/>
            <a:ext cx="345655" cy="343529"/>
            <a:chOff x="3954343" y="2899354"/>
            <a:chExt cx="345655" cy="343529"/>
          </a:xfrm>
        </p:grpSpPr>
        <p:sp>
          <p:nvSpPr>
            <p:cNvPr id="8034" name="Google Shape;8034;p6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63"/>
          <p:cNvGrpSpPr/>
          <p:nvPr/>
        </p:nvGrpSpPr>
        <p:grpSpPr>
          <a:xfrm>
            <a:off x="2166043" y="3351344"/>
            <a:ext cx="369566" cy="349803"/>
            <a:chOff x="2166043" y="3351344"/>
            <a:chExt cx="369566" cy="349803"/>
          </a:xfrm>
        </p:grpSpPr>
        <p:sp>
          <p:nvSpPr>
            <p:cNvPr id="8047" name="Google Shape;8047;p6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63"/>
          <p:cNvGrpSpPr/>
          <p:nvPr/>
        </p:nvGrpSpPr>
        <p:grpSpPr>
          <a:xfrm>
            <a:off x="2619649" y="3352332"/>
            <a:ext cx="365793" cy="329275"/>
            <a:chOff x="2619649" y="3352332"/>
            <a:chExt cx="365793" cy="329275"/>
          </a:xfrm>
        </p:grpSpPr>
        <p:sp>
          <p:nvSpPr>
            <p:cNvPr id="8057" name="Google Shape;8057;p6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63"/>
          <p:cNvGrpSpPr/>
          <p:nvPr/>
        </p:nvGrpSpPr>
        <p:grpSpPr>
          <a:xfrm>
            <a:off x="1293760" y="1498228"/>
            <a:ext cx="340624" cy="351944"/>
            <a:chOff x="1293760" y="1498228"/>
            <a:chExt cx="340624" cy="351944"/>
          </a:xfrm>
        </p:grpSpPr>
        <p:sp>
          <p:nvSpPr>
            <p:cNvPr id="8068" name="Google Shape;8068;p6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63"/>
          <p:cNvGrpSpPr/>
          <p:nvPr/>
        </p:nvGrpSpPr>
        <p:grpSpPr>
          <a:xfrm>
            <a:off x="849601" y="1952074"/>
            <a:ext cx="406713" cy="383745"/>
            <a:chOff x="849601" y="1952074"/>
            <a:chExt cx="406713" cy="383745"/>
          </a:xfrm>
        </p:grpSpPr>
        <p:sp>
          <p:nvSpPr>
            <p:cNvPr id="8083" name="Google Shape;8083;p6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3"/>
          <p:cNvGrpSpPr/>
          <p:nvPr/>
        </p:nvGrpSpPr>
        <p:grpSpPr>
          <a:xfrm>
            <a:off x="2253871" y="2893365"/>
            <a:ext cx="203985" cy="355417"/>
            <a:chOff x="2253871" y="2893365"/>
            <a:chExt cx="203985" cy="355417"/>
          </a:xfrm>
        </p:grpSpPr>
        <p:sp>
          <p:nvSpPr>
            <p:cNvPr id="8091" name="Google Shape;8091;p6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63"/>
          <p:cNvGrpSpPr/>
          <p:nvPr/>
        </p:nvGrpSpPr>
        <p:grpSpPr>
          <a:xfrm>
            <a:off x="2191541" y="2408601"/>
            <a:ext cx="308823" cy="342571"/>
            <a:chOff x="2191541" y="2408601"/>
            <a:chExt cx="308823" cy="342571"/>
          </a:xfrm>
        </p:grpSpPr>
        <p:sp>
          <p:nvSpPr>
            <p:cNvPr id="8103" name="Google Shape;8103;p6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63"/>
          <p:cNvGrpSpPr/>
          <p:nvPr/>
        </p:nvGrpSpPr>
        <p:grpSpPr>
          <a:xfrm>
            <a:off x="847400" y="1503588"/>
            <a:ext cx="342496" cy="341553"/>
            <a:chOff x="847400" y="1503588"/>
            <a:chExt cx="342496" cy="341553"/>
          </a:xfrm>
        </p:grpSpPr>
        <p:sp>
          <p:nvSpPr>
            <p:cNvPr id="8117" name="Google Shape;8117;p6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63"/>
          <p:cNvGrpSpPr/>
          <p:nvPr/>
        </p:nvGrpSpPr>
        <p:grpSpPr>
          <a:xfrm>
            <a:off x="1329963" y="2899669"/>
            <a:ext cx="280495" cy="361077"/>
            <a:chOff x="1329963" y="2899669"/>
            <a:chExt cx="280495" cy="361077"/>
          </a:xfrm>
        </p:grpSpPr>
        <p:sp>
          <p:nvSpPr>
            <p:cNvPr id="8138" name="Google Shape;8138;p6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3"/>
          <p:cNvGrpSpPr/>
          <p:nvPr/>
        </p:nvGrpSpPr>
        <p:grpSpPr>
          <a:xfrm>
            <a:off x="937429" y="3800908"/>
            <a:ext cx="195496" cy="343439"/>
            <a:chOff x="937429" y="3800908"/>
            <a:chExt cx="195496" cy="343439"/>
          </a:xfrm>
        </p:grpSpPr>
        <p:sp>
          <p:nvSpPr>
            <p:cNvPr id="8146" name="Google Shape;8146;p6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63"/>
          <p:cNvGrpSpPr/>
          <p:nvPr/>
        </p:nvGrpSpPr>
        <p:grpSpPr>
          <a:xfrm>
            <a:off x="2687659" y="3810655"/>
            <a:ext cx="365164" cy="342511"/>
            <a:chOff x="2611459" y="3810655"/>
            <a:chExt cx="365164" cy="342511"/>
          </a:xfrm>
        </p:grpSpPr>
        <p:sp>
          <p:nvSpPr>
            <p:cNvPr id="8160" name="Google Shape;8160;p6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3"/>
          <p:cNvGrpSpPr/>
          <p:nvPr/>
        </p:nvGrpSpPr>
        <p:grpSpPr>
          <a:xfrm>
            <a:off x="3952456" y="1524280"/>
            <a:ext cx="370195" cy="300154"/>
            <a:chOff x="3952456" y="1524280"/>
            <a:chExt cx="370195" cy="300154"/>
          </a:xfrm>
        </p:grpSpPr>
        <p:sp>
          <p:nvSpPr>
            <p:cNvPr id="8172" name="Google Shape;8172;p6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81"/>
        <p:cNvGrpSpPr/>
        <p:nvPr/>
      </p:nvGrpSpPr>
      <p:grpSpPr>
        <a:xfrm>
          <a:off x="0" y="0"/>
          <a:ext cx="0" cy="0"/>
          <a:chOff x="0" y="0"/>
          <a:chExt cx="0" cy="0"/>
        </a:xfrm>
      </p:grpSpPr>
      <p:sp>
        <p:nvSpPr>
          <p:cNvPr id="8182" name="Google Shape;8182;p6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183" name="Google Shape;8183;p6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184" name="Google Shape;8184;p64"/>
          <p:cNvGrpSpPr/>
          <p:nvPr/>
        </p:nvGrpSpPr>
        <p:grpSpPr>
          <a:xfrm>
            <a:off x="908482" y="1502585"/>
            <a:ext cx="257112" cy="362808"/>
            <a:chOff x="908482" y="1502585"/>
            <a:chExt cx="257112" cy="362808"/>
          </a:xfrm>
        </p:grpSpPr>
        <p:sp>
          <p:nvSpPr>
            <p:cNvPr id="8185" name="Google Shape;8185;p6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64"/>
          <p:cNvGrpSpPr/>
          <p:nvPr/>
        </p:nvGrpSpPr>
        <p:grpSpPr>
          <a:xfrm>
            <a:off x="1303537" y="1502716"/>
            <a:ext cx="362939" cy="362677"/>
            <a:chOff x="1303537" y="1502716"/>
            <a:chExt cx="362939" cy="362677"/>
          </a:xfrm>
        </p:grpSpPr>
        <p:sp>
          <p:nvSpPr>
            <p:cNvPr id="8206" name="Google Shape;8206;p6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64"/>
          <p:cNvGrpSpPr/>
          <p:nvPr/>
        </p:nvGrpSpPr>
        <p:grpSpPr>
          <a:xfrm>
            <a:off x="1751901" y="1502716"/>
            <a:ext cx="362677" cy="362677"/>
            <a:chOff x="1751901" y="1502716"/>
            <a:chExt cx="362677" cy="362677"/>
          </a:xfrm>
        </p:grpSpPr>
        <p:sp>
          <p:nvSpPr>
            <p:cNvPr id="8218" name="Google Shape;8218;p6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4"/>
          <p:cNvGrpSpPr/>
          <p:nvPr/>
        </p:nvGrpSpPr>
        <p:grpSpPr>
          <a:xfrm>
            <a:off x="3095178" y="1502716"/>
            <a:ext cx="334290" cy="362677"/>
            <a:chOff x="3095178" y="1502716"/>
            <a:chExt cx="334290" cy="362677"/>
          </a:xfrm>
        </p:grpSpPr>
        <p:sp>
          <p:nvSpPr>
            <p:cNvPr id="8238" name="Google Shape;8238;p6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4"/>
          <p:cNvGrpSpPr/>
          <p:nvPr/>
        </p:nvGrpSpPr>
        <p:grpSpPr>
          <a:xfrm>
            <a:off x="3542281" y="1505605"/>
            <a:ext cx="366196" cy="357005"/>
            <a:chOff x="3542281" y="1505605"/>
            <a:chExt cx="366196" cy="357005"/>
          </a:xfrm>
        </p:grpSpPr>
        <p:sp>
          <p:nvSpPr>
            <p:cNvPr id="8256" name="Google Shape;8256;p6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64"/>
          <p:cNvGrpSpPr/>
          <p:nvPr/>
        </p:nvGrpSpPr>
        <p:grpSpPr>
          <a:xfrm>
            <a:off x="1748382" y="3384797"/>
            <a:ext cx="364673" cy="340067"/>
            <a:chOff x="1748382" y="3384797"/>
            <a:chExt cx="364673" cy="340067"/>
          </a:xfrm>
        </p:grpSpPr>
        <p:sp>
          <p:nvSpPr>
            <p:cNvPr id="8282" name="Google Shape;8282;p6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64"/>
          <p:cNvGrpSpPr/>
          <p:nvPr/>
        </p:nvGrpSpPr>
        <p:grpSpPr>
          <a:xfrm>
            <a:off x="6221064" y="3811049"/>
            <a:ext cx="364673" cy="339804"/>
            <a:chOff x="6221064" y="3811049"/>
            <a:chExt cx="364673" cy="339804"/>
          </a:xfrm>
        </p:grpSpPr>
        <p:sp>
          <p:nvSpPr>
            <p:cNvPr id="8298" name="Google Shape;8298;p6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64"/>
          <p:cNvGrpSpPr/>
          <p:nvPr/>
        </p:nvGrpSpPr>
        <p:grpSpPr>
          <a:xfrm>
            <a:off x="2182643" y="3386320"/>
            <a:ext cx="382030" cy="320451"/>
            <a:chOff x="2182643" y="3386320"/>
            <a:chExt cx="382030" cy="320451"/>
          </a:xfrm>
        </p:grpSpPr>
        <p:sp>
          <p:nvSpPr>
            <p:cNvPr id="8314" name="Google Shape;8314;p6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4"/>
          <p:cNvGrpSpPr/>
          <p:nvPr/>
        </p:nvGrpSpPr>
        <p:grpSpPr>
          <a:xfrm>
            <a:off x="3084386" y="3389340"/>
            <a:ext cx="353880" cy="330745"/>
            <a:chOff x="3084386" y="3389340"/>
            <a:chExt cx="353880" cy="330745"/>
          </a:xfrm>
        </p:grpSpPr>
        <p:sp>
          <p:nvSpPr>
            <p:cNvPr id="8330" name="Google Shape;8330;p6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4"/>
          <p:cNvGrpSpPr/>
          <p:nvPr/>
        </p:nvGrpSpPr>
        <p:grpSpPr>
          <a:xfrm>
            <a:off x="863499" y="1970906"/>
            <a:ext cx="347078" cy="364016"/>
            <a:chOff x="863499" y="1970906"/>
            <a:chExt cx="347078" cy="364016"/>
          </a:xfrm>
        </p:grpSpPr>
        <p:sp>
          <p:nvSpPr>
            <p:cNvPr id="8343" name="Google Shape;8343;p6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64"/>
          <p:cNvGrpSpPr/>
          <p:nvPr/>
        </p:nvGrpSpPr>
        <p:grpSpPr>
          <a:xfrm>
            <a:off x="1749879" y="1970906"/>
            <a:ext cx="364436" cy="364174"/>
            <a:chOff x="1749879" y="1970906"/>
            <a:chExt cx="364436" cy="364174"/>
          </a:xfrm>
        </p:grpSpPr>
        <p:sp>
          <p:nvSpPr>
            <p:cNvPr id="8358" name="Google Shape;8358;p6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4"/>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4"/>
          <p:cNvGrpSpPr/>
          <p:nvPr/>
        </p:nvGrpSpPr>
        <p:grpSpPr>
          <a:xfrm>
            <a:off x="2186425" y="1976158"/>
            <a:ext cx="396106" cy="353985"/>
            <a:chOff x="2186425" y="1976158"/>
            <a:chExt cx="396106" cy="353985"/>
          </a:xfrm>
        </p:grpSpPr>
        <p:sp>
          <p:nvSpPr>
            <p:cNvPr id="8373" name="Google Shape;8373;p6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64"/>
          <p:cNvGrpSpPr/>
          <p:nvPr/>
        </p:nvGrpSpPr>
        <p:grpSpPr>
          <a:xfrm>
            <a:off x="2659157" y="2017412"/>
            <a:ext cx="319190" cy="271240"/>
            <a:chOff x="2659157" y="2017412"/>
            <a:chExt cx="319190" cy="271240"/>
          </a:xfrm>
        </p:grpSpPr>
        <p:sp>
          <p:nvSpPr>
            <p:cNvPr id="8381" name="Google Shape;8381;p6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64"/>
          <p:cNvGrpSpPr/>
          <p:nvPr/>
        </p:nvGrpSpPr>
        <p:grpSpPr>
          <a:xfrm>
            <a:off x="3111775" y="1993516"/>
            <a:ext cx="318928" cy="319217"/>
            <a:chOff x="3111775" y="1993516"/>
            <a:chExt cx="318928" cy="319217"/>
          </a:xfrm>
        </p:grpSpPr>
        <p:sp>
          <p:nvSpPr>
            <p:cNvPr id="8408" name="Google Shape;8408;p6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64"/>
          <p:cNvGrpSpPr/>
          <p:nvPr/>
        </p:nvGrpSpPr>
        <p:grpSpPr>
          <a:xfrm>
            <a:off x="4023785" y="1970407"/>
            <a:ext cx="288807" cy="355377"/>
            <a:chOff x="4023785" y="1970407"/>
            <a:chExt cx="288807" cy="355377"/>
          </a:xfrm>
        </p:grpSpPr>
        <p:sp>
          <p:nvSpPr>
            <p:cNvPr id="8439" name="Google Shape;8439;p6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4"/>
          <p:cNvGrpSpPr/>
          <p:nvPr/>
        </p:nvGrpSpPr>
        <p:grpSpPr>
          <a:xfrm>
            <a:off x="3544540" y="3380963"/>
            <a:ext cx="320188" cy="319269"/>
            <a:chOff x="3544540" y="3380963"/>
            <a:chExt cx="320188" cy="319269"/>
          </a:xfrm>
        </p:grpSpPr>
        <p:sp>
          <p:nvSpPr>
            <p:cNvPr id="8460" name="Google Shape;8460;p6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64"/>
          <p:cNvGrpSpPr/>
          <p:nvPr/>
        </p:nvGrpSpPr>
        <p:grpSpPr>
          <a:xfrm>
            <a:off x="3944637" y="3354834"/>
            <a:ext cx="415696" cy="371605"/>
            <a:chOff x="3944637" y="3354834"/>
            <a:chExt cx="415696" cy="371605"/>
          </a:xfrm>
        </p:grpSpPr>
        <p:sp>
          <p:nvSpPr>
            <p:cNvPr id="8477" name="Google Shape;8477;p6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4"/>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4" name="Google Shape;8494;p64"/>
          <p:cNvGrpSpPr/>
          <p:nvPr/>
        </p:nvGrpSpPr>
        <p:grpSpPr>
          <a:xfrm>
            <a:off x="1314619" y="3821527"/>
            <a:ext cx="346317" cy="332136"/>
            <a:chOff x="1314619" y="3821527"/>
            <a:chExt cx="346317" cy="332136"/>
          </a:xfrm>
        </p:grpSpPr>
        <p:sp>
          <p:nvSpPr>
            <p:cNvPr id="8495" name="Google Shape;8495;p6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4"/>
          <p:cNvGrpSpPr/>
          <p:nvPr/>
        </p:nvGrpSpPr>
        <p:grpSpPr>
          <a:xfrm>
            <a:off x="1751139" y="3790934"/>
            <a:ext cx="386258" cy="380507"/>
            <a:chOff x="1751139" y="3790934"/>
            <a:chExt cx="386258" cy="380507"/>
          </a:xfrm>
        </p:grpSpPr>
        <p:sp>
          <p:nvSpPr>
            <p:cNvPr id="8504" name="Google Shape;8504;p6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64"/>
          <p:cNvGrpSpPr/>
          <p:nvPr/>
        </p:nvGrpSpPr>
        <p:grpSpPr>
          <a:xfrm>
            <a:off x="2189681" y="3821606"/>
            <a:ext cx="395607" cy="318928"/>
            <a:chOff x="2189681" y="3821606"/>
            <a:chExt cx="395607" cy="318928"/>
          </a:xfrm>
        </p:grpSpPr>
        <p:sp>
          <p:nvSpPr>
            <p:cNvPr id="8523" name="Google Shape;8523;p6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3" name="Google Shape;8553;p64"/>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4" name="Google Shape;8554;p64"/>
          <p:cNvGrpSpPr/>
          <p:nvPr/>
        </p:nvGrpSpPr>
        <p:grpSpPr>
          <a:xfrm>
            <a:off x="1277409" y="1961347"/>
            <a:ext cx="420475" cy="383055"/>
            <a:chOff x="1277409" y="1961347"/>
            <a:chExt cx="420475" cy="383055"/>
          </a:xfrm>
        </p:grpSpPr>
        <p:sp>
          <p:nvSpPr>
            <p:cNvPr id="8555" name="Google Shape;8555;p6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64"/>
          <p:cNvGrpSpPr/>
          <p:nvPr/>
        </p:nvGrpSpPr>
        <p:grpSpPr>
          <a:xfrm>
            <a:off x="2215075" y="2432819"/>
            <a:ext cx="380008" cy="351648"/>
            <a:chOff x="2215075" y="2432819"/>
            <a:chExt cx="380008" cy="351648"/>
          </a:xfrm>
        </p:grpSpPr>
        <p:sp>
          <p:nvSpPr>
            <p:cNvPr id="8583" name="Google Shape;8583;p6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64"/>
          <p:cNvGrpSpPr/>
          <p:nvPr/>
        </p:nvGrpSpPr>
        <p:grpSpPr>
          <a:xfrm>
            <a:off x="2661416" y="2422342"/>
            <a:ext cx="344059" cy="340671"/>
            <a:chOff x="2661416" y="2422342"/>
            <a:chExt cx="344059" cy="340671"/>
          </a:xfrm>
        </p:grpSpPr>
        <p:sp>
          <p:nvSpPr>
            <p:cNvPr id="8615" name="Google Shape;8615;p6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4"/>
          <p:cNvGrpSpPr/>
          <p:nvPr/>
        </p:nvGrpSpPr>
        <p:grpSpPr>
          <a:xfrm>
            <a:off x="4066510" y="2422342"/>
            <a:ext cx="206876" cy="348470"/>
            <a:chOff x="4066510" y="2422342"/>
            <a:chExt cx="206876" cy="348470"/>
          </a:xfrm>
        </p:grpSpPr>
        <p:sp>
          <p:nvSpPr>
            <p:cNvPr id="8629" name="Google Shape;8629;p6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64"/>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64"/>
          <p:cNvGrpSpPr/>
          <p:nvPr/>
        </p:nvGrpSpPr>
        <p:grpSpPr>
          <a:xfrm>
            <a:off x="2617693" y="3817325"/>
            <a:ext cx="420475" cy="326491"/>
            <a:chOff x="2617693" y="3817325"/>
            <a:chExt cx="420475" cy="326491"/>
          </a:xfrm>
        </p:grpSpPr>
        <p:sp>
          <p:nvSpPr>
            <p:cNvPr id="8643" name="Google Shape;8643;p6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64"/>
          <p:cNvGrpSpPr/>
          <p:nvPr/>
        </p:nvGrpSpPr>
        <p:grpSpPr>
          <a:xfrm>
            <a:off x="3545301" y="2423523"/>
            <a:ext cx="358134" cy="356637"/>
            <a:chOff x="3545301" y="2423523"/>
            <a:chExt cx="358134" cy="356637"/>
          </a:xfrm>
        </p:grpSpPr>
        <p:sp>
          <p:nvSpPr>
            <p:cNvPr id="8661" name="Google Shape;8661;p6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64"/>
          <p:cNvGrpSpPr/>
          <p:nvPr/>
        </p:nvGrpSpPr>
        <p:grpSpPr>
          <a:xfrm>
            <a:off x="5766424" y="4275195"/>
            <a:ext cx="358160" cy="356926"/>
            <a:chOff x="5766424" y="4275195"/>
            <a:chExt cx="358160" cy="356926"/>
          </a:xfrm>
        </p:grpSpPr>
        <p:sp>
          <p:nvSpPr>
            <p:cNvPr id="8671" name="Google Shape;8671;p6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4"/>
          <p:cNvGrpSpPr/>
          <p:nvPr/>
        </p:nvGrpSpPr>
        <p:grpSpPr>
          <a:xfrm>
            <a:off x="3531462" y="3824599"/>
            <a:ext cx="377251" cy="324232"/>
            <a:chOff x="3531462" y="3824599"/>
            <a:chExt cx="377251" cy="324232"/>
          </a:xfrm>
        </p:grpSpPr>
        <p:sp>
          <p:nvSpPr>
            <p:cNvPr id="8681" name="Google Shape;8681;p6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64"/>
          <p:cNvGrpSpPr/>
          <p:nvPr/>
        </p:nvGrpSpPr>
        <p:grpSpPr>
          <a:xfrm>
            <a:off x="4030586" y="3805246"/>
            <a:ext cx="286523" cy="340566"/>
            <a:chOff x="4030586" y="3805246"/>
            <a:chExt cx="286523" cy="340566"/>
          </a:xfrm>
        </p:grpSpPr>
        <p:sp>
          <p:nvSpPr>
            <p:cNvPr id="8693" name="Google Shape;8693;p6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64"/>
          <p:cNvGrpSpPr/>
          <p:nvPr/>
        </p:nvGrpSpPr>
        <p:grpSpPr>
          <a:xfrm>
            <a:off x="2180884" y="2888719"/>
            <a:ext cx="376752" cy="374468"/>
            <a:chOff x="2180884" y="2888719"/>
            <a:chExt cx="376752" cy="374468"/>
          </a:xfrm>
        </p:grpSpPr>
        <p:sp>
          <p:nvSpPr>
            <p:cNvPr id="8707" name="Google Shape;8707;p6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64"/>
          <p:cNvGrpSpPr/>
          <p:nvPr/>
        </p:nvGrpSpPr>
        <p:grpSpPr>
          <a:xfrm>
            <a:off x="3954432" y="2942999"/>
            <a:ext cx="378249" cy="265909"/>
            <a:chOff x="3954432" y="2942999"/>
            <a:chExt cx="378249" cy="265909"/>
          </a:xfrm>
        </p:grpSpPr>
        <p:sp>
          <p:nvSpPr>
            <p:cNvPr id="8722" name="Google Shape;8722;p6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64"/>
          <p:cNvGrpSpPr/>
          <p:nvPr/>
        </p:nvGrpSpPr>
        <p:grpSpPr>
          <a:xfrm>
            <a:off x="1752137" y="4266608"/>
            <a:ext cx="378512" cy="374756"/>
            <a:chOff x="1752137" y="4266608"/>
            <a:chExt cx="378512" cy="374756"/>
          </a:xfrm>
        </p:grpSpPr>
        <p:sp>
          <p:nvSpPr>
            <p:cNvPr id="8732" name="Google Shape;8732;p6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64"/>
          <p:cNvGrpSpPr/>
          <p:nvPr/>
        </p:nvGrpSpPr>
        <p:grpSpPr>
          <a:xfrm>
            <a:off x="3117788" y="3812546"/>
            <a:ext cx="341065" cy="341065"/>
            <a:chOff x="3117788" y="3812546"/>
            <a:chExt cx="341065" cy="341065"/>
          </a:xfrm>
        </p:grpSpPr>
        <p:sp>
          <p:nvSpPr>
            <p:cNvPr id="8754" name="Google Shape;8754;p6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4"/>
          <p:cNvGrpSpPr/>
          <p:nvPr/>
        </p:nvGrpSpPr>
        <p:grpSpPr>
          <a:xfrm>
            <a:off x="3994400" y="4299932"/>
            <a:ext cx="338281" cy="322657"/>
            <a:chOff x="3994400" y="4299932"/>
            <a:chExt cx="338281" cy="322657"/>
          </a:xfrm>
        </p:grpSpPr>
        <p:sp>
          <p:nvSpPr>
            <p:cNvPr id="8761" name="Google Shape;8761;p6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9" name="Google Shape;8769;p64"/>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4"/>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1" name="Google Shape;8771;p64"/>
          <p:cNvGrpSpPr/>
          <p:nvPr/>
        </p:nvGrpSpPr>
        <p:grpSpPr>
          <a:xfrm>
            <a:off x="3573426" y="1965628"/>
            <a:ext cx="302358" cy="374993"/>
            <a:chOff x="3573426" y="1965628"/>
            <a:chExt cx="302358" cy="374993"/>
          </a:xfrm>
        </p:grpSpPr>
        <p:sp>
          <p:nvSpPr>
            <p:cNvPr id="8772" name="Google Shape;8772;p6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4"/>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4"/>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4"/>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4"/>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4"/>
          <p:cNvGrpSpPr/>
          <p:nvPr/>
        </p:nvGrpSpPr>
        <p:grpSpPr>
          <a:xfrm>
            <a:off x="3513632" y="2908572"/>
            <a:ext cx="355876" cy="331007"/>
            <a:chOff x="3513632" y="2908572"/>
            <a:chExt cx="355876" cy="331007"/>
          </a:xfrm>
        </p:grpSpPr>
        <p:sp>
          <p:nvSpPr>
            <p:cNvPr id="8820" name="Google Shape;8820;p6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64"/>
          <p:cNvGrpSpPr/>
          <p:nvPr/>
        </p:nvGrpSpPr>
        <p:grpSpPr>
          <a:xfrm>
            <a:off x="2694083" y="2888430"/>
            <a:ext cx="235762" cy="374756"/>
            <a:chOff x="2694083" y="2888430"/>
            <a:chExt cx="235762" cy="374756"/>
          </a:xfrm>
        </p:grpSpPr>
        <p:sp>
          <p:nvSpPr>
            <p:cNvPr id="8837" name="Google Shape;8837;p6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64"/>
          <p:cNvGrpSpPr/>
          <p:nvPr/>
        </p:nvGrpSpPr>
        <p:grpSpPr>
          <a:xfrm>
            <a:off x="871534" y="4300588"/>
            <a:ext cx="357661" cy="311155"/>
            <a:chOff x="871534" y="4300588"/>
            <a:chExt cx="357661" cy="311155"/>
          </a:xfrm>
        </p:grpSpPr>
        <p:sp>
          <p:nvSpPr>
            <p:cNvPr id="8847" name="Google Shape;8847;p6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64"/>
          <p:cNvGrpSpPr/>
          <p:nvPr/>
        </p:nvGrpSpPr>
        <p:grpSpPr>
          <a:xfrm>
            <a:off x="916019" y="3821606"/>
            <a:ext cx="250100" cy="336785"/>
            <a:chOff x="916019" y="3821606"/>
            <a:chExt cx="250100" cy="336785"/>
          </a:xfrm>
        </p:grpSpPr>
        <p:sp>
          <p:nvSpPr>
            <p:cNvPr id="8869" name="Google Shape;8869;p6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64"/>
          <p:cNvGrpSpPr/>
          <p:nvPr/>
        </p:nvGrpSpPr>
        <p:grpSpPr>
          <a:xfrm>
            <a:off x="849686" y="2909570"/>
            <a:ext cx="374730" cy="332504"/>
            <a:chOff x="849686" y="2909570"/>
            <a:chExt cx="374730" cy="332504"/>
          </a:xfrm>
        </p:grpSpPr>
        <p:sp>
          <p:nvSpPr>
            <p:cNvPr id="8883" name="Google Shape;8883;p6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64"/>
          <p:cNvGrpSpPr/>
          <p:nvPr/>
        </p:nvGrpSpPr>
        <p:grpSpPr>
          <a:xfrm>
            <a:off x="1735567" y="2420241"/>
            <a:ext cx="417718" cy="372866"/>
            <a:chOff x="1735567" y="2420241"/>
            <a:chExt cx="417718" cy="372866"/>
          </a:xfrm>
        </p:grpSpPr>
        <p:sp>
          <p:nvSpPr>
            <p:cNvPr id="8895" name="Google Shape;8895;p6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4"/>
          <p:cNvGrpSpPr/>
          <p:nvPr/>
        </p:nvGrpSpPr>
        <p:grpSpPr>
          <a:xfrm>
            <a:off x="3599318" y="4299590"/>
            <a:ext cx="251098" cy="309028"/>
            <a:chOff x="3599318" y="4299590"/>
            <a:chExt cx="251098" cy="309028"/>
          </a:xfrm>
        </p:grpSpPr>
        <p:sp>
          <p:nvSpPr>
            <p:cNvPr id="8908" name="Google Shape;8908;p6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64"/>
          <p:cNvGrpSpPr/>
          <p:nvPr/>
        </p:nvGrpSpPr>
        <p:grpSpPr>
          <a:xfrm>
            <a:off x="3105998" y="2433240"/>
            <a:ext cx="345818" cy="345056"/>
            <a:chOff x="3105998" y="2433240"/>
            <a:chExt cx="345818" cy="345056"/>
          </a:xfrm>
        </p:grpSpPr>
        <p:sp>
          <p:nvSpPr>
            <p:cNvPr id="8915" name="Google Shape;8915;p6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4"/>
          <p:cNvGrpSpPr/>
          <p:nvPr/>
        </p:nvGrpSpPr>
        <p:grpSpPr>
          <a:xfrm>
            <a:off x="1737326" y="2900773"/>
            <a:ext cx="374730" cy="350361"/>
            <a:chOff x="1737326" y="2900773"/>
            <a:chExt cx="374730" cy="350361"/>
          </a:xfrm>
        </p:grpSpPr>
        <p:sp>
          <p:nvSpPr>
            <p:cNvPr id="8927" name="Google Shape;8927;p6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64"/>
          <p:cNvGrpSpPr/>
          <p:nvPr/>
        </p:nvGrpSpPr>
        <p:grpSpPr>
          <a:xfrm>
            <a:off x="4000676" y="1579396"/>
            <a:ext cx="327226" cy="211603"/>
            <a:chOff x="4000676" y="1579396"/>
            <a:chExt cx="327226" cy="211603"/>
          </a:xfrm>
        </p:grpSpPr>
        <p:sp>
          <p:nvSpPr>
            <p:cNvPr id="8945" name="Google Shape;8945;p6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4"/>
          <p:cNvGrpSpPr/>
          <p:nvPr/>
        </p:nvGrpSpPr>
        <p:grpSpPr>
          <a:xfrm>
            <a:off x="2635523" y="1515584"/>
            <a:ext cx="371054" cy="336469"/>
            <a:chOff x="2635523" y="1515584"/>
            <a:chExt cx="371054" cy="336469"/>
          </a:xfrm>
        </p:grpSpPr>
        <p:sp>
          <p:nvSpPr>
            <p:cNvPr id="8962" name="Google Shape;8962;p6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64"/>
          <p:cNvGrpSpPr/>
          <p:nvPr/>
        </p:nvGrpSpPr>
        <p:grpSpPr>
          <a:xfrm>
            <a:off x="2231907" y="1520731"/>
            <a:ext cx="311627" cy="326569"/>
            <a:chOff x="2231907" y="1520731"/>
            <a:chExt cx="311627" cy="326569"/>
          </a:xfrm>
        </p:grpSpPr>
        <p:sp>
          <p:nvSpPr>
            <p:cNvPr id="8970" name="Google Shape;8970;p6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64"/>
          <p:cNvGrpSpPr/>
          <p:nvPr/>
        </p:nvGrpSpPr>
        <p:grpSpPr>
          <a:xfrm>
            <a:off x="1340249" y="4301533"/>
            <a:ext cx="311890" cy="304695"/>
            <a:chOff x="1340249" y="4301533"/>
            <a:chExt cx="311890" cy="304695"/>
          </a:xfrm>
        </p:grpSpPr>
        <p:sp>
          <p:nvSpPr>
            <p:cNvPr id="8981" name="Google Shape;8981;p6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64"/>
          <p:cNvGrpSpPr/>
          <p:nvPr/>
        </p:nvGrpSpPr>
        <p:grpSpPr>
          <a:xfrm>
            <a:off x="1330690" y="3377024"/>
            <a:ext cx="306874" cy="332268"/>
            <a:chOff x="1330690" y="3377024"/>
            <a:chExt cx="306874" cy="332268"/>
          </a:xfrm>
        </p:grpSpPr>
        <p:sp>
          <p:nvSpPr>
            <p:cNvPr id="8996" name="Google Shape;8996;p6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64"/>
          <p:cNvGrpSpPr/>
          <p:nvPr/>
        </p:nvGrpSpPr>
        <p:grpSpPr>
          <a:xfrm>
            <a:off x="2650597" y="3381777"/>
            <a:ext cx="341511" cy="324994"/>
            <a:chOff x="2650597" y="3381777"/>
            <a:chExt cx="341511" cy="324994"/>
          </a:xfrm>
        </p:grpSpPr>
        <p:sp>
          <p:nvSpPr>
            <p:cNvPr id="9016" name="Google Shape;9016;p6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64"/>
          <p:cNvGrpSpPr/>
          <p:nvPr/>
        </p:nvGrpSpPr>
        <p:grpSpPr>
          <a:xfrm>
            <a:off x="1295502" y="2437362"/>
            <a:ext cx="402645" cy="323917"/>
            <a:chOff x="1295502" y="2437362"/>
            <a:chExt cx="402645" cy="323917"/>
          </a:xfrm>
        </p:grpSpPr>
        <p:sp>
          <p:nvSpPr>
            <p:cNvPr id="9052" name="Google Shape;9052;p6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64"/>
          <p:cNvGrpSpPr/>
          <p:nvPr/>
        </p:nvGrpSpPr>
        <p:grpSpPr>
          <a:xfrm>
            <a:off x="882590" y="2438360"/>
            <a:ext cx="337310" cy="337047"/>
            <a:chOff x="882590" y="2438360"/>
            <a:chExt cx="337310" cy="337047"/>
          </a:xfrm>
        </p:grpSpPr>
        <p:sp>
          <p:nvSpPr>
            <p:cNvPr id="9069" name="Google Shape;9069;p6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64"/>
          <p:cNvGrpSpPr/>
          <p:nvPr/>
        </p:nvGrpSpPr>
        <p:grpSpPr>
          <a:xfrm>
            <a:off x="4885060" y="1518788"/>
            <a:ext cx="385786" cy="342588"/>
            <a:chOff x="4885060" y="1518788"/>
            <a:chExt cx="385786" cy="342588"/>
          </a:xfrm>
        </p:grpSpPr>
        <p:sp>
          <p:nvSpPr>
            <p:cNvPr id="9094" name="Google Shape;9094;p6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64"/>
          <p:cNvGrpSpPr/>
          <p:nvPr/>
        </p:nvGrpSpPr>
        <p:grpSpPr>
          <a:xfrm>
            <a:off x="5394478" y="1514533"/>
            <a:ext cx="249076" cy="351096"/>
            <a:chOff x="5394478" y="1514533"/>
            <a:chExt cx="249076" cy="351096"/>
          </a:xfrm>
        </p:grpSpPr>
        <p:sp>
          <p:nvSpPr>
            <p:cNvPr id="9114" name="Google Shape;9114;p6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4"/>
          <p:cNvGrpSpPr/>
          <p:nvPr/>
        </p:nvGrpSpPr>
        <p:grpSpPr>
          <a:xfrm>
            <a:off x="5782259" y="1512012"/>
            <a:ext cx="356138" cy="356138"/>
            <a:chOff x="5782259" y="1512012"/>
            <a:chExt cx="356138" cy="356138"/>
          </a:xfrm>
        </p:grpSpPr>
        <p:sp>
          <p:nvSpPr>
            <p:cNvPr id="9135" name="Google Shape;9135;p6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64"/>
          <p:cNvGrpSpPr/>
          <p:nvPr/>
        </p:nvGrpSpPr>
        <p:grpSpPr>
          <a:xfrm>
            <a:off x="6229598" y="1518052"/>
            <a:ext cx="343560" cy="343822"/>
            <a:chOff x="6229598" y="1518052"/>
            <a:chExt cx="343560" cy="343822"/>
          </a:xfrm>
        </p:grpSpPr>
        <p:sp>
          <p:nvSpPr>
            <p:cNvPr id="9147" name="Google Shape;9147;p6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64"/>
          <p:cNvGrpSpPr/>
          <p:nvPr/>
        </p:nvGrpSpPr>
        <p:grpSpPr>
          <a:xfrm>
            <a:off x="870773" y="3357985"/>
            <a:ext cx="342824" cy="351228"/>
            <a:chOff x="870773" y="3357985"/>
            <a:chExt cx="342824" cy="351228"/>
          </a:xfrm>
        </p:grpSpPr>
        <p:sp>
          <p:nvSpPr>
            <p:cNvPr id="9167" name="Google Shape;9167;p6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4"/>
          <p:cNvGrpSpPr/>
          <p:nvPr/>
        </p:nvGrpSpPr>
        <p:grpSpPr>
          <a:xfrm>
            <a:off x="2743084" y="4299590"/>
            <a:ext cx="159372" cy="308896"/>
            <a:chOff x="2743084" y="4299590"/>
            <a:chExt cx="159372" cy="308896"/>
          </a:xfrm>
        </p:grpSpPr>
        <p:sp>
          <p:nvSpPr>
            <p:cNvPr id="9176" name="Google Shape;9176;p6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4"/>
          <p:cNvGrpSpPr/>
          <p:nvPr/>
        </p:nvGrpSpPr>
        <p:grpSpPr>
          <a:xfrm>
            <a:off x="1293506" y="2939716"/>
            <a:ext cx="374730" cy="272211"/>
            <a:chOff x="1293506" y="2939716"/>
            <a:chExt cx="374730" cy="272211"/>
          </a:xfrm>
        </p:grpSpPr>
        <p:sp>
          <p:nvSpPr>
            <p:cNvPr id="9192" name="Google Shape;9192;p6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64"/>
          <p:cNvGrpSpPr/>
          <p:nvPr/>
        </p:nvGrpSpPr>
        <p:grpSpPr>
          <a:xfrm>
            <a:off x="6669900" y="1505474"/>
            <a:ext cx="345083" cy="369216"/>
            <a:chOff x="6669900" y="1505474"/>
            <a:chExt cx="345083" cy="369216"/>
          </a:xfrm>
        </p:grpSpPr>
        <p:sp>
          <p:nvSpPr>
            <p:cNvPr id="9223" name="Google Shape;9223;p6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64"/>
          <p:cNvGrpSpPr/>
          <p:nvPr/>
        </p:nvGrpSpPr>
        <p:grpSpPr>
          <a:xfrm>
            <a:off x="7117003" y="1518000"/>
            <a:ext cx="333003" cy="344085"/>
            <a:chOff x="7117003" y="1518000"/>
            <a:chExt cx="333003" cy="344085"/>
          </a:xfrm>
        </p:grpSpPr>
        <p:sp>
          <p:nvSpPr>
            <p:cNvPr id="9246" name="Google Shape;9246;p6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4"/>
          <p:cNvGrpSpPr/>
          <p:nvPr/>
        </p:nvGrpSpPr>
        <p:grpSpPr>
          <a:xfrm>
            <a:off x="2200238" y="4289165"/>
            <a:ext cx="374756" cy="329300"/>
            <a:chOff x="2200238" y="4289165"/>
            <a:chExt cx="374756" cy="329300"/>
          </a:xfrm>
        </p:grpSpPr>
        <p:sp>
          <p:nvSpPr>
            <p:cNvPr id="9285" name="Google Shape;9285;p6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64"/>
          <p:cNvGrpSpPr/>
          <p:nvPr/>
        </p:nvGrpSpPr>
        <p:grpSpPr>
          <a:xfrm>
            <a:off x="7556043" y="1499959"/>
            <a:ext cx="337283" cy="380192"/>
            <a:chOff x="7556043" y="1499959"/>
            <a:chExt cx="337283" cy="380192"/>
          </a:xfrm>
        </p:grpSpPr>
        <p:sp>
          <p:nvSpPr>
            <p:cNvPr id="9308" name="Google Shape;9308;p6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64"/>
          <p:cNvGrpSpPr/>
          <p:nvPr/>
        </p:nvGrpSpPr>
        <p:grpSpPr>
          <a:xfrm>
            <a:off x="7992826" y="1517790"/>
            <a:ext cx="317431" cy="344584"/>
            <a:chOff x="7992826" y="1517790"/>
            <a:chExt cx="317431" cy="344584"/>
          </a:xfrm>
        </p:grpSpPr>
        <p:sp>
          <p:nvSpPr>
            <p:cNvPr id="9323" name="Google Shape;9323;p6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64"/>
          <p:cNvGrpSpPr/>
          <p:nvPr/>
        </p:nvGrpSpPr>
        <p:grpSpPr>
          <a:xfrm>
            <a:off x="4864446" y="3340207"/>
            <a:ext cx="395607" cy="387414"/>
            <a:chOff x="4864446" y="3340207"/>
            <a:chExt cx="395607" cy="387414"/>
          </a:xfrm>
        </p:grpSpPr>
        <p:sp>
          <p:nvSpPr>
            <p:cNvPr id="9341" name="Google Shape;9341;p6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64"/>
          <p:cNvGrpSpPr/>
          <p:nvPr/>
        </p:nvGrpSpPr>
        <p:grpSpPr>
          <a:xfrm>
            <a:off x="3130367" y="4324485"/>
            <a:ext cx="297342" cy="258871"/>
            <a:chOff x="3130367" y="4324485"/>
            <a:chExt cx="297342" cy="258871"/>
          </a:xfrm>
        </p:grpSpPr>
        <p:sp>
          <p:nvSpPr>
            <p:cNvPr id="9367" name="Google Shape;9367;p6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64"/>
          <p:cNvGrpSpPr/>
          <p:nvPr/>
        </p:nvGrpSpPr>
        <p:grpSpPr>
          <a:xfrm>
            <a:off x="5302988" y="3389839"/>
            <a:ext cx="394609" cy="286523"/>
            <a:chOff x="5302988" y="3389839"/>
            <a:chExt cx="394609" cy="286523"/>
          </a:xfrm>
        </p:grpSpPr>
        <p:sp>
          <p:nvSpPr>
            <p:cNvPr id="9391" name="Google Shape;9391;p6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4" name="Google Shape;9424;p64"/>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5" name="Google Shape;9425;p64"/>
          <p:cNvGrpSpPr/>
          <p:nvPr/>
        </p:nvGrpSpPr>
        <p:grpSpPr>
          <a:xfrm>
            <a:off x="3060752" y="2903609"/>
            <a:ext cx="390565" cy="359578"/>
            <a:chOff x="3060752" y="2903609"/>
            <a:chExt cx="390565" cy="359578"/>
          </a:xfrm>
        </p:grpSpPr>
        <p:sp>
          <p:nvSpPr>
            <p:cNvPr id="9426" name="Google Shape;9426;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64"/>
          <p:cNvGrpSpPr/>
          <p:nvPr/>
        </p:nvGrpSpPr>
        <p:grpSpPr>
          <a:xfrm>
            <a:off x="5741031" y="3386057"/>
            <a:ext cx="394609" cy="294585"/>
            <a:chOff x="5741031" y="3386057"/>
            <a:chExt cx="394609" cy="294585"/>
          </a:xfrm>
        </p:grpSpPr>
        <p:sp>
          <p:nvSpPr>
            <p:cNvPr id="9461" name="Google Shape;9461;p6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4"/>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1" name="Google Shape;9491;p64"/>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2" name="Google Shape;9492;p64"/>
          <p:cNvGrpSpPr/>
          <p:nvPr/>
        </p:nvGrpSpPr>
        <p:grpSpPr>
          <a:xfrm>
            <a:off x="6179074" y="3368726"/>
            <a:ext cx="394609" cy="328749"/>
            <a:chOff x="6179074" y="3368726"/>
            <a:chExt cx="394609" cy="328749"/>
          </a:xfrm>
        </p:grpSpPr>
        <p:sp>
          <p:nvSpPr>
            <p:cNvPr id="9493" name="Google Shape;9493;p6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64"/>
          <p:cNvGrpSpPr/>
          <p:nvPr/>
        </p:nvGrpSpPr>
        <p:grpSpPr>
          <a:xfrm>
            <a:off x="7054924" y="3367728"/>
            <a:ext cx="394583" cy="331007"/>
            <a:chOff x="7054924" y="3367728"/>
            <a:chExt cx="394583" cy="331007"/>
          </a:xfrm>
        </p:grpSpPr>
        <p:sp>
          <p:nvSpPr>
            <p:cNvPr id="9577" name="Google Shape;9577;p6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64"/>
          <p:cNvGrpSpPr/>
          <p:nvPr/>
        </p:nvGrpSpPr>
        <p:grpSpPr>
          <a:xfrm>
            <a:off x="7492967" y="3361425"/>
            <a:ext cx="394583" cy="343586"/>
            <a:chOff x="7492967" y="3361425"/>
            <a:chExt cx="394583" cy="343586"/>
          </a:xfrm>
        </p:grpSpPr>
        <p:sp>
          <p:nvSpPr>
            <p:cNvPr id="9593" name="Google Shape;9593;p6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64"/>
          <p:cNvGrpSpPr/>
          <p:nvPr/>
        </p:nvGrpSpPr>
        <p:grpSpPr>
          <a:xfrm>
            <a:off x="7935527" y="3353154"/>
            <a:ext cx="385287" cy="360156"/>
            <a:chOff x="7935527" y="3353154"/>
            <a:chExt cx="385287" cy="360156"/>
          </a:xfrm>
        </p:grpSpPr>
        <p:sp>
          <p:nvSpPr>
            <p:cNvPr id="9617" name="Google Shape;9617;p6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64"/>
          <p:cNvGrpSpPr/>
          <p:nvPr/>
        </p:nvGrpSpPr>
        <p:grpSpPr>
          <a:xfrm>
            <a:off x="5319821" y="1986242"/>
            <a:ext cx="348103" cy="348103"/>
            <a:chOff x="5319821" y="1986242"/>
            <a:chExt cx="348103" cy="348103"/>
          </a:xfrm>
        </p:grpSpPr>
        <p:sp>
          <p:nvSpPr>
            <p:cNvPr id="9630" name="Google Shape;9630;p6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64"/>
          <p:cNvGrpSpPr/>
          <p:nvPr/>
        </p:nvGrpSpPr>
        <p:grpSpPr>
          <a:xfrm>
            <a:off x="5765926" y="1976683"/>
            <a:ext cx="348339" cy="348103"/>
            <a:chOff x="5765926" y="1976683"/>
            <a:chExt cx="348339" cy="348103"/>
          </a:xfrm>
        </p:grpSpPr>
        <p:sp>
          <p:nvSpPr>
            <p:cNvPr id="9668" name="Google Shape;9668;p6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64"/>
          <p:cNvGrpSpPr/>
          <p:nvPr/>
        </p:nvGrpSpPr>
        <p:grpSpPr>
          <a:xfrm>
            <a:off x="6191390" y="1981489"/>
            <a:ext cx="389068" cy="347787"/>
            <a:chOff x="6191390" y="1981489"/>
            <a:chExt cx="389068" cy="347787"/>
          </a:xfrm>
        </p:grpSpPr>
        <p:sp>
          <p:nvSpPr>
            <p:cNvPr id="9683" name="Google Shape;9683;p6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64"/>
          <p:cNvGrpSpPr/>
          <p:nvPr/>
        </p:nvGrpSpPr>
        <p:grpSpPr>
          <a:xfrm>
            <a:off x="6657846" y="2007591"/>
            <a:ext cx="348103" cy="295714"/>
            <a:chOff x="6657846" y="2007591"/>
            <a:chExt cx="348103" cy="295714"/>
          </a:xfrm>
        </p:grpSpPr>
        <p:sp>
          <p:nvSpPr>
            <p:cNvPr id="9691" name="Google Shape;9691;p6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64"/>
          <p:cNvGrpSpPr/>
          <p:nvPr/>
        </p:nvGrpSpPr>
        <p:grpSpPr>
          <a:xfrm>
            <a:off x="7104188" y="1971904"/>
            <a:ext cx="347341" cy="348103"/>
            <a:chOff x="7104188" y="1971904"/>
            <a:chExt cx="347341" cy="348103"/>
          </a:xfrm>
        </p:grpSpPr>
        <p:sp>
          <p:nvSpPr>
            <p:cNvPr id="9718" name="Google Shape;9718;p6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64"/>
          <p:cNvGrpSpPr/>
          <p:nvPr/>
        </p:nvGrpSpPr>
        <p:grpSpPr>
          <a:xfrm>
            <a:off x="7551264" y="1971904"/>
            <a:ext cx="344321" cy="348155"/>
            <a:chOff x="7551264" y="1971904"/>
            <a:chExt cx="344321" cy="348155"/>
          </a:xfrm>
        </p:grpSpPr>
        <p:sp>
          <p:nvSpPr>
            <p:cNvPr id="9749" name="Google Shape;9749;p6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4"/>
          <p:cNvGrpSpPr/>
          <p:nvPr/>
        </p:nvGrpSpPr>
        <p:grpSpPr>
          <a:xfrm>
            <a:off x="7992065" y="1971904"/>
            <a:ext cx="351621" cy="348103"/>
            <a:chOff x="7992065" y="1971904"/>
            <a:chExt cx="351621" cy="348103"/>
          </a:xfrm>
        </p:grpSpPr>
        <p:sp>
          <p:nvSpPr>
            <p:cNvPr id="9769" name="Google Shape;9769;p6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64"/>
          <p:cNvGrpSpPr/>
          <p:nvPr/>
        </p:nvGrpSpPr>
        <p:grpSpPr>
          <a:xfrm>
            <a:off x="4911189" y="3793455"/>
            <a:ext cx="296580" cy="364935"/>
            <a:chOff x="4911189" y="3793455"/>
            <a:chExt cx="296580" cy="364935"/>
          </a:xfrm>
        </p:grpSpPr>
        <p:sp>
          <p:nvSpPr>
            <p:cNvPr id="9785" name="Google Shape;9785;p6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64"/>
          <p:cNvGrpSpPr/>
          <p:nvPr/>
        </p:nvGrpSpPr>
        <p:grpSpPr>
          <a:xfrm>
            <a:off x="5341433" y="3793271"/>
            <a:ext cx="330272" cy="329117"/>
            <a:chOff x="5341433" y="3793271"/>
            <a:chExt cx="330272" cy="329117"/>
          </a:xfrm>
        </p:grpSpPr>
        <p:sp>
          <p:nvSpPr>
            <p:cNvPr id="9806" name="Google Shape;9806;p6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4"/>
          <p:cNvGrpSpPr/>
          <p:nvPr/>
        </p:nvGrpSpPr>
        <p:grpSpPr>
          <a:xfrm>
            <a:off x="5744051" y="3766250"/>
            <a:ext cx="428511" cy="383186"/>
            <a:chOff x="5744051" y="3766250"/>
            <a:chExt cx="428511" cy="383186"/>
          </a:xfrm>
        </p:grpSpPr>
        <p:sp>
          <p:nvSpPr>
            <p:cNvPr id="9823" name="Google Shape;9823;p6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64"/>
          <p:cNvGrpSpPr/>
          <p:nvPr/>
        </p:nvGrpSpPr>
        <p:grpSpPr>
          <a:xfrm>
            <a:off x="6678697" y="3793324"/>
            <a:ext cx="342824" cy="328985"/>
            <a:chOff x="6678697" y="3793324"/>
            <a:chExt cx="342824" cy="328985"/>
          </a:xfrm>
        </p:grpSpPr>
        <p:sp>
          <p:nvSpPr>
            <p:cNvPr id="9841" name="Google Shape;9841;p6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64"/>
          <p:cNvGrpSpPr/>
          <p:nvPr/>
        </p:nvGrpSpPr>
        <p:grpSpPr>
          <a:xfrm>
            <a:off x="7101903" y="3762022"/>
            <a:ext cx="398627" cy="392088"/>
            <a:chOff x="7101903" y="3762022"/>
            <a:chExt cx="398627" cy="392088"/>
          </a:xfrm>
        </p:grpSpPr>
        <p:sp>
          <p:nvSpPr>
            <p:cNvPr id="9850" name="Google Shape;9850;p6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4"/>
          <p:cNvGrpSpPr/>
          <p:nvPr/>
        </p:nvGrpSpPr>
        <p:grpSpPr>
          <a:xfrm>
            <a:off x="7541469" y="3793455"/>
            <a:ext cx="407897" cy="328985"/>
            <a:chOff x="7541469" y="3793455"/>
            <a:chExt cx="407897" cy="328985"/>
          </a:xfrm>
        </p:grpSpPr>
        <p:sp>
          <p:nvSpPr>
            <p:cNvPr id="9869" name="Google Shape;9869;p6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64"/>
          <p:cNvGrpSpPr/>
          <p:nvPr/>
        </p:nvGrpSpPr>
        <p:grpSpPr>
          <a:xfrm>
            <a:off x="5310288" y="2956312"/>
            <a:ext cx="432292" cy="264412"/>
            <a:chOff x="5310288" y="2956312"/>
            <a:chExt cx="432292" cy="264412"/>
          </a:xfrm>
        </p:grpSpPr>
        <p:sp>
          <p:nvSpPr>
            <p:cNvPr id="9900" name="Google Shape;9900;p6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64"/>
          <p:cNvGrpSpPr/>
          <p:nvPr/>
        </p:nvGrpSpPr>
        <p:grpSpPr>
          <a:xfrm>
            <a:off x="4879047" y="2432320"/>
            <a:ext cx="398075" cy="340303"/>
            <a:chOff x="4879047" y="2432320"/>
            <a:chExt cx="398075" cy="340303"/>
          </a:xfrm>
        </p:grpSpPr>
        <p:sp>
          <p:nvSpPr>
            <p:cNvPr id="9928" name="Google Shape;9928;p6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4"/>
          <p:cNvGrpSpPr/>
          <p:nvPr/>
        </p:nvGrpSpPr>
        <p:grpSpPr>
          <a:xfrm>
            <a:off x="5388701" y="2393823"/>
            <a:ext cx="280982" cy="395896"/>
            <a:chOff x="5388701" y="2393823"/>
            <a:chExt cx="280982" cy="395896"/>
          </a:xfrm>
        </p:grpSpPr>
        <p:sp>
          <p:nvSpPr>
            <p:cNvPr id="9955" name="Google Shape;9955;p6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64"/>
          <p:cNvGrpSpPr/>
          <p:nvPr/>
        </p:nvGrpSpPr>
        <p:grpSpPr>
          <a:xfrm>
            <a:off x="5743289" y="2439122"/>
            <a:ext cx="444871" cy="316407"/>
            <a:chOff x="5743289" y="2439122"/>
            <a:chExt cx="444871" cy="316407"/>
          </a:xfrm>
        </p:grpSpPr>
        <p:sp>
          <p:nvSpPr>
            <p:cNvPr id="9986" name="Google Shape;9986;p6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64"/>
          <p:cNvGrpSpPr/>
          <p:nvPr/>
        </p:nvGrpSpPr>
        <p:grpSpPr>
          <a:xfrm>
            <a:off x="6230360" y="2432583"/>
            <a:ext cx="351359" cy="363412"/>
            <a:chOff x="6230360" y="2432583"/>
            <a:chExt cx="351359" cy="363412"/>
          </a:xfrm>
        </p:grpSpPr>
        <p:sp>
          <p:nvSpPr>
            <p:cNvPr id="10016" name="Google Shape;10016;p6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4"/>
          <p:cNvGrpSpPr/>
          <p:nvPr/>
        </p:nvGrpSpPr>
        <p:grpSpPr>
          <a:xfrm>
            <a:off x="6633976" y="2459552"/>
            <a:ext cx="387781" cy="286680"/>
            <a:chOff x="6633976" y="2459552"/>
            <a:chExt cx="387781" cy="286680"/>
          </a:xfrm>
        </p:grpSpPr>
        <p:sp>
          <p:nvSpPr>
            <p:cNvPr id="10038" name="Google Shape;10038;p6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64"/>
          <p:cNvGrpSpPr/>
          <p:nvPr/>
        </p:nvGrpSpPr>
        <p:grpSpPr>
          <a:xfrm>
            <a:off x="7091110" y="2428565"/>
            <a:ext cx="376989" cy="348864"/>
            <a:chOff x="7091110" y="2428565"/>
            <a:chExt cx="376989" cy="348864"/>
          </a:xfrm>
        </p:grpSpPr>
        <p:sp>
          <p:nvSpPr>
            <p:cNvPr id="10046" name="Google Shape;10046;p6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64"/>
          <p:cNvGrpSpPr/>
          <p:nvPr/>
        </p:nvGrpSpPr>
        <p:grpSpPr>
          <a:xfrm>
            <a:off x="7536427" y="2415225"/>
            <a:ext cx="369715" cy="375492"/>
            <a:chOff x="7536427" y="2415225"/>
            <a:chExt cx="369715" cy="375492"/>
          </a:xfrm>
        </p:grpSpPr>
        <p:sp>
          <p:nvSpPr>
            <p:cNvPr id="10078" name="Google Shape;10078;p6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64"/>
          <p:cNvGrpSpPr/>
          <p:nvPr/>
        </p:nvGrpSpPr>
        <p:grpSpPr>
          <a:xfrm>
            <a:off x="7980773" y="2428802"/>
            <a:ext cx="353381" cy="358160"/>
            <a:chOff x="7980773" y="2428802"/>
            <a:chExt cx="353381" cy="358160"/>
          </a:xfrm>
        </p:grpSpPr>
        <p:sp>
          <p:nvSpPr>
            <p:cNvPr id="10117" name="Google Shape;10117;p6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4"/>
          <p:cNvGrpSpPr/>
          <p:nvPr/>
        </p:nvGrpSpPr>
        <p:grpSpPr>
          <a:xfrm>
            <a:off x="4886058" y="4291240"/>
            <a:ext cx="346343" cy="343953"/>
            <a:chOff x="4886058" y="4291240"/>
            <a:chExt cx="346343" cy="343953"/>
          </a:xfrm>
        </p:grpSpPr>
        <p:sp>
          <p:nvSpPr>
            <p:cNvPr id="10148" name="Google Shape;10148;p6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64"/>
          <p:cNvGrpSpPr/>
          <p:nvPr/>
        </p:nvGrpSpPr>
        <p:grpSpPr>
          <a:xfrm>
            <a:off x="5344216" y="4291056"/>
            <a:ext cx="304616" cy="343560"/>
            <a:chOff x="5344216" y="4291056"/>
            <a:chExt cx="304616" cy="343560"/>
          </a:xfrm>
        </p:grpSpPr>
        <p:sp>
          <p:nvSpPr>
            <p:cNvPr id="10162" name="Google Shape;10162;p6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64"/>
          <p:cNvGrpSpPr/>
          <p:nvPr/>
        </p:nvGrpSpPr>
        <p:grpSpPr>
          <a:xfrm>
            <a:off x="6279999" y="4264422"/>
            <a:ext cx="204093" cy="343743"/>
            <a:chOff x="6271562" y="4290872"/>
            <a:chExt cx="204093" cy="343743"/>
          </a:xfrm>
        </p:grpSpPr>
        <p:sp>
          <p:nvSpPr>
            <p:cNvPr id="10174" name="Google Shape;10174;p6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64"/>
          <p:cNvGrpSpPr/>
          <p:nvPr/>
        </p:nvGrpSpPr>
        <p:grpSpPr>
          <a:xfrm>
            <a:off x="6639491" y="4329238"/>
            <a:ext cx="344085" cy="267195"/>
            <a:chOff x="6639491" y="4329238"/>
            <a:chExt cx="344085" cy="267195"/>
          </a:xfrm>
        </p:grpSpPr>
        <p:sp>
          <p:nvSpPr>
            <p:cNvPr id="10187" name="Google Shape;10187;p6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64"/>
          <p:cNvGrpSpPr/>
          <p:nvPr/>
        </p:nvGrpSpPr>
        <p:grpSpPr>
          <a:xfrm>
            <a:off x="7133336" y="4291056"/>
            <a:ext cx="232979" cy="343560"/>
            <a:chOff x="7133336" y="4291056"/>
            <a:chExt cx="232979" cy="343560"/>
          </a:xfrm>
        </p:grpSpPr>
        <p:sp>
          <p:nvSpPr>
            <p:cNvPr id="10206" name="Google Shape;10206;p6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64"/>
          <p:cNvGrpSpPr/>
          <p:nvPr/>
        </p:nvGrpSpPr>
        <p:grpSpPr>
          <a:xfrm>
            <a:off x="7571379" y="4291056"/>
            <a:ext cx="232979" cy="343560"/>
            <a:chOff x="7571379" y="4291056"/>
            <a:chExt cx="232979" cy="343560"/>
          </a:xfrm>
        </p:grpSpPr>
        <p:sp>
          <p:nvSpPr>
            <p:cNvPr id="10224" name="Google Shape;10224;p6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64"/>
          <p:cNvGrpSpPr/>
          <p:nvPr/>
        </p:nvGrpSpPr>
        <p:grpSpPr>
          <a:xfrm>
            <a:off x="6666381" y="3347875"/>
            <a:ext cx="295819" cy="370712"/>
            <a:chOff x="6666381" y="3347875"/>
            <a:chExt cx="295819" cy="370712"/>
          </a:xfrm>
        </p:grpSpPr>
        <p:sp>
          <p:nvSpPr>
            <p:cNvPr id="10241" name="Google Shape;10241;p6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64"/>
          <p:cNvGrpSpPr/>
          <p:nvPr/>
        </p:nvGrpSpPr>
        <p:grpSpPr>
          <a:xfrm>
            <a:off x="4877760" y="2887459"/>
            <a:ext cx="389567" cy="390329"/>
            <a:chOff x="4877760" y="2887459"/>
            <a:chExt cx="389567" cy="390329"/>
          </a:xfrm>
        </p:grpSpPr>
        <p:sp>
          <p:nvSpPr>
            <p:cNvPr id="10282" name="Google Shape;10282;p6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6" name="Google Shape;10326;p64"/>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1" name="Google Shape;10331;p64"/>
          <p:cNvGrpSpPr/>
          <p:nvPr/>
        </p:nvGrpSpPr>
        <p:grpSpPr>
          <a:xfrm>
            <a:off x="5779239" y="2887695"/>
            <a:ext cx="314411" cy="389830"/>
            <a:chOff x="5779239" y="2887695"/>
            <a:chExt cx="314411" cy="389830"/>
          </a:xfrm>
        </p:grpSpPr>
        <p:sp>
          <p:nvSpPr>
            <p:cNvPr id="10332" name="Google Shape;10332;p6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64"/>
          <p:cNvGrpSpPr/>
          <p:nvPr/>
        </p:nvGrpSpPr>
        <p:grpSpPr>
          <a:xfrm>
            <a:off x="6190130" y="2940977"/>
            <a:ext cx="389830" cy="283004"/>
            <a:chOff x="6190130" y="2940977"/>
            <a:chExt cx="389830" cy="283004"/>
          </a:xfrm>
        </p:grpSpPr>
        <p:sp>
          <p:nvSpPr>
            <p:cNvPr id="10377" name="Google Shape;10377;p6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64"/>
          <p:cNvGrpSpPr/>
          <p:nvPr/>
        </p:nvGrpSpPr>
        <p:grpSpPr>
          <a:xfrm>
            <a:off x="6633976" y="2900274"/>
            <a:ext cx="389803" cy="364673"/>
            <a:chOff x="6633976" y="2900274"/>
            <a:chExt cx="389803" cy="364673"/>
          </a:xfrm>
        </p:grpSpPr>
        <p:sp>
          <p:nvSpPr>
            <p:cNvPr id="10408" name="Google Shape;10408;p6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64"/>
          <p:cNvGrpSpPr/>
          <p:nvPr/>
        </p:nvGrpSpPr>
        <p:grpSpPr>
          <a:xfrm>
            <a:off x="7517835" y="2885437"/>
            <a:ext cx="364935" cy="382529"/>
            <a:chOff x="7517835" y="2885437"/>
            <a:chExt cx="364935" cy="382529"/>
          </a:xfrm>
        </p:grpSpPr>
        <p:sp>
          <p:nvSpPr>
            <p:cNvPr id="10426" name="Google Shape;10426;p6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64"/>
          <p:cNvGrpSpPr/>
          <p:nvPr/>
        </p:nvGrpSpPr>
        <p:grpSpPr>
          <a:xfrm>
            <a:off x="7087591" y="2887144"/>
            <a:ext cx="358160" cy="385602"/>
            <a:chOff x="7087591" y="2887144"/>
            <a:chExt cx="358160" cy="385602"/>
          </a:xfrm>
        </p:grpSpPr>
        <p:sp>
          <p:nvSpPr>
            <p:cNvPr id="10464" name="Google Shape;10464;p6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4"/>
          <p:cNvGrpSpPr/>
          <p:nvPr/>
        </p:nvGrpSpPr>
        <p:grpSpPr>
          <a:xfrm>
            <a:off x="7951362" y="2885437"/>
            <a:ext cx="382529" cy="382529"/>
            <a:chOff x="7951362" y="2885437"/>
            <a:chExt cx="382529" cy="382529"/>
          </a:xfrm>
        </p:grpSpPr>
        <p:sp>
          <p:nvSpPr>
            <p:cNvPr id="10484" name="Google Shape;10484;p6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64"/>
          <p:cNvGrpSpPr/>
          <p:nvPr/>
        </p:nvGrpSpPr>
        <p:grpSpPr>
          <a:xfrm>
            <a:off x="8054406" y="3814489"/>
            <a:ext cx="276964" cy="336601"/>
            <a:chOff x="8054406" y="3814489"/>
            <a:chExt cx="276964" cy="336601"/>
          </a:xfrm>
        </p:grpSpPr>
        <p:sp>
          <p:nvSpPr>
            <p:cNvPr id="10534" name="Google Shape;10534;p6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64"/>
          <p:cNvGrpSpPr/>
          <p:nvPr/>
        </p:nvGrpSpPr>
        <p:grpSpPr>
          <a:xfrm>
            <a:off x="7936787" y="4295074"/>
            <a:ext cx="378249" cy="335524"/>
            <a:chOff x="7936787" y="4295074"/>
            <a:chExt cx="378249" cy="335524"/>
          </a:xfrm>
        </p:grpSpPr>
        <p:sp>
          <p:nvSpPr>
            <p:cNvPr id="10544" name="Google Shape;10544;p6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4"/>
          <p:cNvGrpSpPr/>
          <p:nvPr/>
        </p:nvGrpSpPr>
        <p:grpSpPr>
          <a:xfrm>
            <a:off x="4886058" y="1965890"/>
            <a:ext cx="388569" cy="388307"/>
            <a:chOff x="4886058" y="1965890"/>
            <a:chExt cx="388569" cy="388307"/>
          </a:xfrm>
        </p:grpSpPr>
        <p:sp>
          <p:nvSpPr>
            <p:cNvPr id="10561" name="Google Shape;10561;p6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5"/>
        <p:cNvGrpSpPr/>
        <p:nvPr/>
      </p:nvGrpSpPr>
      <p:grpSpPr>
        <a:xfrm>
          <a:off x="0" y="0"/>
          <a:ext cx="0" cy="0"/>
          <a:chOff x="0" y="0"/>
          <a:chExt cx="0" cy="0"/>
        </a:xfrm>
      </p:grpSpPr>
      <p:sp>
        <p:nvSpPr>
          <p:cNvPr id="10576" name="Google Shape;10576;p6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577" name="Google Shape;10577;p6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578" name="Google Shape;10578;p65"/>
          <p:cNvGrpSpPr/>
          <p:nvPr/>
        </p:nvGrpSpPr>
        <p:grpSpPr>
          <a:xfrm>
            <a:off x="1765162" y="3346789"/>
            <a:ext cx="292801" cy="359258"/>
            <a:chOff x="1765162" y="3346789"/>
            <a:chExt cx="292801" cy="359258"/>
          </a:xfrm>
        </p:grpSpPr>
        <p:sp>
          <p:nvSpPr>
            <p:cNvPr id="10579" name="Google Shape;10579;p6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65"/>
          <p:cNvGrpSpPr/>
          <p:nvPr/>
        </p:nvGrpSpPr>
        <p:grpSpPr>
          <a:xfrm>
            <a:off x="3077632" y="2445004"/>
            <a:ext cx="358996" cy="296309"/>
            <a:chOff x="3077632" y="2445004"/>
            <a:chExt cx="358996" cy="296309"/>
          </a:xfrm>
        </p:grpSpPr>
        <p:sp>
          <p:nvSpPr>
            <p:cNvPr id="10595" name="Google Shape;10595;p6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65"/>
          <p:cNvGrpSpPr/>
          <p:nvPr/>
        </p:nvGrpSpPr>
        <p:grpSpPr>
          <a:xfrm>
            <a:off x="2635237" y="2431780"/>
            <a:ext cx="359232" cy="323018"/>
            <a:chOff x="2635237" y="2431780"/>
            <a:chExt cx="359232" cy="323018"/>
          </a:xfrm>
        </p:grpSpPr>
        <p:sp>
          <p:nvSpPr>
            <p:cNvPr id="10622" name="Google Shape;10622;p6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65"/>
          <p:cNvGrpSpPr/>
          <p:nvPr/>
        </p:nvGrpSpPr>
        <p:grpSpPr>
          <a:xfrm>
            <a:off x="4011651" y="3768132"/>
            <a:ext cx="373189" cy="358944"/>
            <a:chOff x="4011651" y="3768132"/>
            <a:chExt cx="373189" cy="358944"/>
          </a:xfrm>
        </p:grpSpPr>
        <p:sp>
          <p:nvSpPr>
            <p:cNvPr id="10638" name="Google Shape;10638;p6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65"/>
          <p:cNvGrpSpPr/>
          <p:nvPr/>
        </p:nvGrpSpPr>
        <p:grpSpPr>
          <a:xfrm>
            <a:off x="2189568" y="1961603"/>
            <a:ext cx="364993" cy="359049"/>
            <a:chOff x="2189568" y="1961603"/>
            <a:chExt cx="364993" cy="359049"/>
          </a:xfrm>
        </p:grpSpPr>
        <p:sp>
          <p:nvSpPr>
            <p:cNvPr id="10649" name="Google Shape;10649;p6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65"/>
          <p:cNvGrpSpPr/>
          <p:nvPr/>
        </p:nvGrpSpPr>
        <p:grpSpPr>
          <a:xfrm>
            <a:off x="2193077" y="2419971"/>
            <a:ext cx="378426" cy="346323"/>
            <a:chOff x="2193077" y="2419971"/>
            <a:chExt cx="378426" cy="346323"/>
          </a:xfrm>
        </p:grpSpPr>
        <p:sp>
          <p:nvSpPr>
            <p:cNvPr id="10666" name="Google Shape;10666;p6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5"/>
          <p:cNvGrpSpPr/>
          <p:nvPr/>
        </p:nvGrpSpPr>
        <p:grpSpPr>
          <a:xfrm>
            <a:off x="861622" y="2881770"/>
            <a:ext cx="276802" cy="367140"/>
            <a:chOff x="861622" y="2881770"/>
            <a:chExt cx="276802" cy="367140"/>
          </a:xfrm>
        </p:grpSpPr>
        <p:sp>
          <p:nvSpPr>
            <p:cNvPr id="10688" name="Google Shape;10688;p6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65"/>
          <p:cNvGrpSpPr/>
          <p:nvPr/>
        </p:nvGrpSpPr>
        <p:grpSpPr>
          <a:xfrm>
            <a:off x="3968184" y="2881691"/>
            <a:ext cx="369444" cy="367140"/>
            <a:chOff x="3968184" y="2881691"/>
            <a:chExt cx="369444" cy="367140"/>
          </a:xfrm>
        </p:grpSpPr>
        <p:sp>
          <p:nvSpPr>
            <p:cNvPr id="10711" name="Google Shape;10711;p6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65"/>
          <p:cNvGrpSpPr/>
          <p:nvPr/>
        </p:nvGrpSpPr>
        <p:grpSpPr>
          <a:xfrm>
            <a:off x="3513796" y="2882084"/>
            <a:ext cx="371487" cy="366826"/>
            <a:chOff x="3513796" y="2882084"/>
            <a:chExt cx="371487" cy="366826"/>
          </a:xfrm>
        </p:grpSpPr>
        <p:sp>
          <p:nvSpPr>
            <p:cNvPr id="10736" name="Google Shape;10736;p6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65"/>
          <p:cNvGrpSpPr/>
          <p:nvPr/>
        </p:nvGrpSpPr>
        <p:grpSpPr>
          <a:xfrm>
            <a:off x="873615" y="1500275"/>
            <a:ext cx="335011" cy="359232"/>
            <a:chOff x="873615" y="1500275"/>
            <a:chExt cx="335011" cy="359232"/>
          </a:xfrm>
        </p:grpSpPr>
        <p:sp>
          <p:nvSpPr>
            <p:cNvPr id="10786" name="Google Shape;10786;p6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65"/>
          <p:cNvGrpSpPr/>
          <p:nvPr/>
        </p:nvGrpSpPr>
        <p:grpSpPr>
          <a:xfrm>
            <a:off x="2202058" y="3346737"/>
            <a:ext cx="337158" cy="359311"/>
            <a:chOff x="2202058" y="3346737"/>
            <a:chExt cx="337158" cy="359311"/>
          </a:xfrm>
        </p:grpSpPr>
        <p:sp>
          <p:nvSpPr>
            <p:cNvPr id="10798" name="Google Shape;10798;p6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5"/>
          <p:cNvGrpSpPr/>
          <p:nvPr/>
        </p:nvGrpSpPr>
        <p:grpSpPr>
          <a:xfrm>
            <a:off x="2223059" y="3818172"/>
            <a:ext cx="359232" cy="306050"/>
            <a:chOff x="2223059" y="3818172"/>
            <a:chExt cx="359232" cy="306050"/>
          </a:xfrm>
        </p:grpSpPr>
        <p:sp>
          <p:nvSpPr>
            <p:cNvPr id="10808" name="Google Shape;10808;p6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65"/>
          <p:cNvGrpSpPr/>
          <p:nvPr/>
        </p:nvGrpSpPr>
        <p:grpSpPr>
          <a:xfrm>
            <a:off x="1725989" y="1991820"/>
            <a:ext cx="378426" cy="298509"/>
            <a:chOff x="1725989" y="1991820"/>
            <a:chExt cx="378426" cy="298509"/>
          </a:xfrm>
        </p:grpSpPr>
        <p:sp>
          <p:nvSpPr>
            <p:cNvPr id="10818" name="Google Shape;10818;p6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65"/>
          <p:cNvGrpSpPr/>
          <p:nvPr/>
        </p:nvGrpSpPr>
        <p:grpSpPr>
          <a:xfrm>
            <a:off x="1768409" y="3791751"/>
            <a:ext cx="367978" cy="359075"/>
            <a:chOff x="1768409" y="3791751"/>
            <a:chExt cx="367978" cy="359075"/>
          </a:xfrm>
        </p:grpSpPr>
        <p:sp>
          <p:nvSpPr>
            <p:cNvPr id="10831" name="Google Shape;10831;p6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65"/>
          <p:cNvGrpSpPr/>
          <p:nvPr/>
        </p:nvGrpSpPr>
        <p:grpSpPr>
          <a:xfrm>
            <a:off x="2668963" y="3791306"/>
            <a:ext cx="358735" cy="359311"/>
            <a:chOff x="2668963" y="3791306"/>
            <a:chExt cx="358735" cy="359311"/>
          </a:xfrm>
        </p:grpSpPr>
        <p:sp>
          <p:nvSpPr>
            <p:cNvPr id="10845" name="Google Shape;10845;p6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65"/>
          <p:cNvGrpSpPr/>
          <p:nvPr/>
        </p:nvGrpSpPr>
        <p:grpSpPr>
          <a:xfrm>
            <a:off x="849682" y="1995198"/>
            <a:ext cx="363893" cy="291727"/>
            <a:chOff x="849682" y="1995198"/>
            <a:chExt cx="363893" cy="291727"/>
          </a:xfrm>
        </p:grpSpPr>
        <p:sp>
          <p:nvSpPr>
            <p:cNvPr id="10862" name="Google Shape;10862;p6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65"/>
          <p:cNvGrpSpPr/>
          <p:nvPr/>
        </p:nvGrpSpPr>
        <p:grpSpPr>
          <a:xfrm>
            <a:off x="3065430" y="1990066"/>
            <a:ext cx="378190" cy="302044"/>
            <a:chOff x="3065430" y="1990066"/>
            <a:chExt cx="378190" cy="302044"/>
          </a:xfrm>
        </p:grpSpPr>
        <p:sp>
          <p:nvSpPr>
            <p:cNvPr id="10881" name="Google Shape;10881;p6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5"/>
          <p:cNvGrpSpPr/>
          <p:nvPr/>
        </p:nvGrpSpPr>
        <p:grpSpPr>
          <a:xfrm>
            <a:off x="3568234" y="3791410"/>
            <a:ext cx="347501" cy="359284"/>
            <a:chOff x="3568234" y="3791410"/>
            <a:chExt cx="347501" cy="359284"/>
          </a:xfrm>
        </p:grpSpPr>
        <p:sp>
          <p:nvSpPr>
            <p:cNvPr id="10893" name="Google Shape;10893;p6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5"/>
          <p:cNvGrpSpPr/>
          <p:nvPr/>
        </p:nvGrpSpPr>
        <p:grpSpPr>
          <a:xfrm>
            <a:off x="1759925" y="1501087"/>
            <a:ext cx="347004" cy="358420"/>
            <a:chOff x="1759925" y="1501087"/>
            <a:chExt cx="347004" cy="358420"/>
          </a:xfrm>
        </p:grpSpPr>
        <p:sp>
          <p:nvSpPr>
            <p:cNvPr id="10905" name="Google Shape;10905;p6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65"/>
          <p:cNvGrpSpPr/>
          <p:nvPr/>
        </p:nvGrpSpPr>
        <p:grpSpPr>
          <a:xfrm>
            <a:off x="3519295" y="2413660"/>
            <a:ext cx="360227" cy="359311"/>
            <a:chOff x="3519295" y="2413660"/>
            <a:chExt cx="360227" cy="359311"/>
          </a:xfrm>
        </p:grpSpPr>
        <p:sp>
          <p:nvSpPr>
            <p:cNvPr id="10933" name="Google Shape;10933;p6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65"/>
          <p:cNvGrpSpPr/>
          <p:nvPr/>
        </p:nvGrpSpPr>
        <p:grpSpPr>
          <a:xfrm>
            <a:off x="1330255" y="3845718"/>
            <a:ext cx="358996" cy="250774"/>
            <a:chOff x="1330255" y="3845718"/>
            <a:chExt cx="358996" cy="250774"/>
          </a:xfrm>
        </p:grpSpPr>
        <p:sp>
          <p:nvSpPr>
            <p:cNvPr id="10969" name="Google Shape;10969;p6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65"/>
          <p:cNvGrpSpPr/>
          <p:nvPr/>
        </p:nvGrpSpPr>
        <p:grpSpPr>
          <a:xfrm>
            <a:off x="3115103" y="3791384"/>
            <a:ext cx="373424" cy="359311"/>
            <a:chOff x="3115103" y="3791384"/>
            <a:chExt cx="373424" cy="359311"/>
          </a:xfrm>
        </p:grpSpPr>
        <p:sp>
          <p:nvSpPr>
            <p:cNvPr id="10980" name="Google Shape;10980;p6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65"/>
          <p:cNvGrpSpPr/>
          <p:nvPr/>
        </p:nvGrpSpPr>
        <p:grpSpPr>
          <a:xfrm>
            <a:off x="883853" y="3792641"/>
            <a:ext cx="378190" cy="357059"/>
            <a:chOff x="883853" y="3792641"/>
            <a:chExt cx="378190" cy="357059"/>
          </a:xfrm>
        </p:grpSpPr>
        <p:sp>
          <p:nvSpPr>
            <p:cNvPr id="10995" name="Google Shape;10995;p6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5"/>
          <p:cNvGrpSpPr/>
          <p:nvPr/>
        </p:nvGrpSpPr>
        <p:grpSpPr>
          <a:xfrm>
            <a:off x="3934196" y="2484805"/>
            <a:ext cx="401207" cy="214036"/>
            <a:chOff x="3934196" y="2484805"/>
            <a:chExt cx="401207" cy="214036"/>
          </a:xfrm>
        </p:grpSpPr>
        <p:sp>
          <p:nvSpPr>
            <p:cNvPr id="11022" name="Google Shape;11022;p6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5"/>
          <p:cNvGrpSpPr/>
          <p:nvPr/>
        </p:nvGrpSpPr>
        <p:grpSpPr>
          <a:xfrm>
            <a:off x="3999894" y="1500197"/>
            <a:ext cx="342474" cy="359232"/>
            <a:chOff x="3999894" y="1500197"/>
            <a:chExt cx="342474" cy="359232"/>
          </a:xfrm>
        </p:grpSpPr>
        <p:sp>
          <p:nvSpPr>
            <p:cNvPr id="11028" name="Google Shape;11028;p6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5"/>
          <p:cNvGrpSpPr/>
          <p:nvPr/>
        </p:nvGrpSpPr>
        <p:grpSpPr>
          <a:xfrm>
            <a:off x="2233795" y="2882162"/>
            <a:ext cx="232601" cy="366747"/>
            <a:chOff x="2233795" y="2882162"/>
            <a:chExt cx="232601" cy="366747"/>
          </a:xfrm>
        </p:grpSpPr>
        <p:sp>
          <p:nvSpPr>
            <p:cNvPr id="11039" name="Google Shape;11039;p6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65"/>
          <p:cNvGrpSpPr/>
          <p:nvPr/>
        </p:nvGrpSpPr>
        <p:grpSpPr>
          <a:xfrm>
            <a:off x="3523772" y="3404422"/>
            <a:ext cx="362008" cy="244175"/>
            <a:chOff x="3523772" y="3404422"/>
            <a:chExt cx="362008" cy="244175"/>
          </a:xfrm>
        </p:grpSpPr>
        <p:sp>
          <p:nvSpPr>
            <p:cNvPr id="11058" name="Google Shape;11058;p6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65"/>
          <p:cNvGrpSpPr/>
          <p:nvPr/>
        </p:nvGrpSpPr>
        <p:grpSpPr>
          <a:xfrm>
            <a:off x="3531026" y="1977314"/>
            <a:ext cx="359232" cy="327836"/>
            <a:chOff x="3531026" y="1977314"/>
            <a:chExt cx="359232" cy="327836"/>
          </a:xfrm>
        </p:grpSpPr>
        <p:sp>
          <p:nvSpPr>
            <p:cNvPr id="11074" name="Google Shape;11074;p6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5"/>
          <p:cNvGrpSpPr/>
          <p:nvPr/>
        </p:nvGrpSpPr>
        <p:grpSpPr>
          <a:xfrm>
            <a:off x="3123351" y="1500275"/>
            <a:ext cx="296781" cy="359232"/>
            <a:chOff x="3123351" y="1500275"/>
            <a:chExt cx="296781" cy="359232"/>
          </a:xfrm>
        </p:grpSpPr>
        <p:sp>
          <p:nvSpPr>
            <p:cNvPr id="11085" name="Google Shape;11085;p6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65"/>
          <p:cNvGrpSpPr/>
          <p:nvPr/>
        </p:nvGrpSpPr>
        <p:grpSpPr>
          <a:xfrm>
            <a:off x="2659458" y="1500275"/>
            <a:ext cx="332261" cy="359232"/>
            <a:chOff x="2659458" y="1500275"/>
            <a:chExt cx="332261" cy="359232"/>
          </a:xfrm>
        </p:grpSpPr>
        <p:sp>
          <p:nvSpPr>
            <p:cNvPr id="11097" name="Google Shape;11097;p6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5"/>
          <p:cNvGrpSpPr/>
          <p:nvPr/>
        </p:nvGrpSpPr>
        <p:grpSpPr>
          <a:xfrm>
            <a:off x="1750184" y="2413530"/>
            <a:ext cx="359730" cy="359441"/>
            <a:chOff x="1750184" y="2413530"/>
            <a:chExt cx="359730" cy="359441"/>
          </a:xfrm>
        </p:grpSpPr>
        <p:sp>
          <p:nvSpPr>
            <p:cNvPr id="11118" name="Google Shape;11118;p6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65"/>
          <p:cNvGrpSpPr/>
          <p:nvPr/>
        </p:nvGrpSpPr>
        <p:grpSpPr>
          <a:xfrm>
            <a:off x="2230050" y="1500223"/>
            <a:ext cx="316524" cy="359284"/>
            <a:chOff x="2230050" y="1500223"/>
            <a:chExt cx="316524" cy="359284"/>
          </a:xfrm>
        </p:grpSpPr>
        <p:sp>
          <p:nvSpPr>
            <p:cNvPr id="11130" name="Google Shape;11130;p6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65"/>
          <p:cNvGrpSpPr/>
          <p:nvPr/>
        </p:nvGrpSpPr>
        <p:grpSpPr>
          <a:xfrm>
            <a:off x="2690042" y="4262767"/>
            <a:ext cx="359389" cy="359232"/>
            <a:chOff x="2690042" y="4262767"/>
            <a:chExt cx="359389" cy="359232"/>
          </a:xfrm>
        </p:grpSpPr>
        <p:sp>
          <p:nvSpPr>
            <p:cNvPr id="11151" name="Google Shape;11151;p6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65"/>
          <p:cNvGrpSpPr/>
          <p:nvPr/>
        </p:nvGrpSpPr>
        <p:grpSpPr>
          <a:xfrm>
            <a:off x="2689440" y="2882162"/>
            <a:ext cx="222337" cy="366721"/>
            <a:chOff x="2689440" y="2882162"/>
            <a:chExt cx="222337" cy="366721"/>
          </a:xfrm>
        </p:grpSpPr>
        <p:sp>
          <p:nvSpPr>
            <p:cNvPr id="11159" name="Google Shape;11159;p6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8" name="Google Shape;11168;p65"/>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9" name="Google Shape;11169;p65"/>
          <p:cNvGrpSpPr/>
          <p:nvPr/>
        </p:nvGrpSpPr>
        <p:grpSpPr>
          <a:xfrm>
            <a:off x="2637986" y="1980142"/>
            <a:ext cx="359232" cy="322023"/>
            <a:chOff x="2637986" y="1980142"/>
            <a:chExt cx="359232" cy="322023"/>
          </a:xfrm>
        </p:grpSpPr>
        <p:sp>
          <p:nvSpPr>
            <p:cNvPr id="11170" name="Google Shape;11170;p6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65"/>
          <p:cNvGrpSpPr/>
          <p:nvPr/>
        </p:nvGrpSpPr>
        <p:grpSpPr>
          <a:xfrm>
            <a:off x="1306531" y="3346972"/>
            <a:ext cx="323018" cy="359075"/>
            <a:chOff x="1306531" y="3346972"/>
            <a:chExt cx="323018" cy="359075"/>
          </a:xfrm>
        </p:grpSpPr>
        <p:sp>
          <p:nvSpPr>
            <p:cNvPr id="11184" name="Google Shape;11184;p6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65"/>
          <p:cNvGrpSpPr/>
          <p:nvPr/>
        </p:nvGrpSpPr>
        <p:grpSpPr>
          <a:xfrm>
            <a:off x="1308024" y="2413975"/>
            <a:ext cx="360253" cy="357111"/>
            <a:chOff x="1308024" y="2413975"/>
            <a:chExt cx="360253" cy="357111"/>
          </a:xfrm>
        </p:grpSpPr>
        <p:sp>
          <p:nvSpPr>
            <p:cNvPr id="11194" name="Google Shape;11194;p6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65"/>
          <p:cNvGrpSpPr/>
          <p:nvPr/>
        </p:nvGrpSpPr>
        <p:grpSpPr>
          <a:xfrm>
            <a:off x="1298519" y="1970322"/>
            <a:ext cx="378452" cy="341321"/>
            <a:chOff x="1298519" y="1970322"/>
            <a:chExt cx="378452" cy="341321"/>
          </a:xfrm>
        </p:grpSpPr>
        <p:sp>
          <p:nvSpPr>
            <p:cNvPr id="11225" name="Google Shape;11225;p6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65"/>
          <p:cNvGrpSpPr/>
          <p:nvPr/>
        </p:nvGrpSpPr>
        <p:grpSpPr>
          <a:xfrm>
            <a:off x="3114815" y="3346868"/>
            <a:ext cx="283217" cy="359180"/>
            <a:chOff x="3114815" y="3346868"/>
            <a:chExt cx="283217" cy="359180"/>
          </a:xfrm>
        </p:grpSpPr>
        <p:sp>
          <p:nvSpPr>
            <p:cNvPr id="11246" name="Google Shape;11246;p6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5"/>
          <p:cNvGrpSpPr/>
          <p:nvPr/>
        </p:nvGrpSpPr>
        <p:grpSpPr>
          <a:xfrm>
            <a:off x="3973186" y="3353231"/>
            <a:ext cx="378661" cy="346558"/>
            <a:chOff x="3973186" y="3353231"/>
            <a:chExt cx="378661" cy="346558"/>
          </a:xfrm>
        </p:grpSpPr>
        <p:sp>
          <p:nvSpPr>
            <p:cNvPr id="11260" name="Google Shape;11260;p6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5"/>
          <p:cNvGrpSpPr/>
          <p:nvPr/>
        </p:nvGrpSpPr>
        <p:grpSpPr>
          <a:xfrm>
            <a:off x="2152857" y="4263002"/>
            <a:ext cx="373241" cy="359127"/>
            <a:chOff x="2152857" y="4263002"/>
            <a:chExt cx="373241" cy="359127"/>
          </a:xfrm>
        </p:grpSpPr>
        <p:sp>
          <p:nvSpPr>
            <p:cNvPr id="11279" name="Google Shape;11279;p6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5"/>
          <p:cNvGrpSpPr/>
          <p:nvPr/>
        </p:nvGrpSpPr>
        <p:grpSpPr>
          <a:xfrm>
            <a:off x="859632" y="3346972"/>
            <a:ext cx="303537" cy="359127"/>
            <a:chOff x="859632" y="3346972"/>
            <a:chExt cx="303537" cy="359127"/>
          </a:xfrm>
        </p:grpSpPr>
        <p:sp>
          <p:nvSpPr>
            <p:cNvPr id="11288" name="Google Shape;11288;p6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65"/>
          <p:cNvGrpSpPr/>
          <p:nvPr/>
        </p:nvGrpSpPr>
        <p:grpSpPr>
          <a:xfrm>
            <a:off x="1767911" y="2882241"/>
            <a:ext cx="265306" cy="366799"/>
            <a:chOff x="1767911" y="2882241"/>
            <a:chExt cx="265306" cy="366799"/>
          </a:xfrm>
        </p:grpSpPr>
        <p:sp>
          <p:nvSpPr>
            <p:cNvPr id="11294" name="Google Shape;11294;p6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5"/>
          <p:cNvGrpSpPr/>
          <p:nvPr/>
        </p:nvGrpSpPr>
        <p:grpSpPr>
          <a:xfrm>
            <a:off x="1332009" y="1499935"/>
            <a:ext cx="331895" cy="359311"/>
            <a:chOff x="1332009" y="1499935"/>
            <a:chExt cx="331895" cy="359311"/>
          </a:xfrm>
        </p:grpSpPr>
        <p:sp>
          <p:nvSpPr>
            <p:cNvPr id="11310" name="Google Shape;11310;p6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65"/>
          <p:cNvGrpSpPr/>
          <p:nvPr/>
        </p:nvGrpSpPr>
        <p:grpSpPr>
          <a:xfrm>
            <a:off x="2663464" y="3346815"/>
            <a:ext cx="289528" cy="359232"/>
            <a:chOff x="2663464" y="3346815"/>
            <a:chExt cx="289528" cy="359232"/>
          </a:xfrm>
        </p:grpSpPr>
        <p:sp>
          <p:nvSpPr>
            <p:cNvPr id="11328" name="Google Shape;11328;p6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65"/>
          <p:cNvGrpSpPr/>
          <p:nvPr/>
        </p:nvGrpSpPr>
        <p:grpSpPr>
          <a:xfrm>
            <a:off x="1315775" y="2881927"/>
            <a:ext cx="269051" cy="366983"/>
            <a:chOff x="1315775" y="2881927"/>
            <a:chExt cx="269051" cy="366983"/>
          </a:xfrm>
        </p:grpSpPr>
        <p:sp>
          <p:nvSpPr>
            <p:cNvPr id="11340" name="Google Shape;11340;p6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65"/>
          <p:cNvGrpSpPr/>
          <p:nvPr/>
        </p:nvGrpSpPr>
        <p:grpSpPr>
          <a:xfrm>
            <a:off x="3977427" y="1980142"/>
            <a:ext cx="359232" cy="322023"/>
            <a:chOff x="3977427" y="1980142"/>
            <a:chExt cx="359232" cy="322023"/>
          </a:xfrm>
        </p:grpSpPr>
        <p:sp>
          <p:nvSpPr>
            <p:cNvPr id="11356" name="Google Shape;11356;p6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65"/>
          <p:cNvGrpSpPr/>
          <p:nvPr/>
        </p:nvGrpSpPr>
        <p:grpSpPr>
          <a:xfrm>
            <a:off x="865628" y="2413608"/>
            <a:ext cx="361720" cy="359180"/>
            <a:chOff x="865628" y="2413608"/>
            <a:chExt cx="361720" cy="359180"/>
          </a:xfrm>
        </p:grpSpPr>
        <p:sp>
          <p:nvSpPr>
            <p:cNvPr id="11367" name="Google Shape;11367;p6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65"/>
          <p:cNvGrpSpPr/>
          <p:nvPr/>
        </p:nvGrpSpPr>
        <p:grpSpPr>
          <a:xfrm>
            <a:off x="3117093" y="2881927"/>
            <a:ext cx="268815" cy="366983"/>
            <a:chOff x="3117093" y="2881927"/>
            <a:chExt cx="268815" cy="366983"/>
          </a:xfrm>
        </p:grpSpPr>
        <p:sp>
          <p:nvSpPr>
            <p:cNvPr id="11381" name="Google Shape;11381;p6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5"/>
          <p:cNvGrpSpPr/>
          <p:nvPr/>
        </p:nvGrpSpPr>
        <p:grpSpPr>
          <a:xfrm>
            <a:off x="3534508" y="1508000"/>
            <a:ext cx="368502" cy="343521"/>
            <a:chOff x="3534508" y="1508000"/>
            <a:chExt cx="368502" cy="343521"/>
          </a:xfrm>
        </p:grpSpPr>
        <p:sp>
          <p:nvSpPr>
            <p:cNvPr id="11397" name="Google Shape;11397;p6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65"/>
          <p:cNvGrpSpPr/>
          <p:nvPr/>
        </p:nvGrpSpPr>
        <p:grpSpPr>
          <a:xfrm>
            <a:off x="7147436" y="1502999"/>
            <a:ext cx="279054" cy="354754"/>
            <a:chOff x="7147436" y="1502999"/>
            <a:chExt cx="279054" cy="354754"/>
          </a:xfrm>
        </p:grpSpPr>
        <p:sp>
          <p:nvSpPr>
            <p:cNvPr id="11413" name="Google Shape;11413;p6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65"/>
          <p:cNvGrpSpPr/>
          <p:nvPr/>
        </p:nvGrpSpPr>
        <p:grpSpPr>
          <a:xfrm>
            <a:off x="7603081" y="1973072"/>
            <a:ext cx="276802" cy="354807"/>
            <a:chOff x="7603081" y="1973072"/>
            <a:chExt cx="276802" cy="354807"/>
          </a:xfrm>
        </p:grpSpPr>
        <p:sp>
          <p:nvSpPr>
            <p:cNvPr id="11430" name="Google Shape;11430;p6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5"/>
          <p:cNvGrpSpPr/>
          <p:nvPr/>
        </p:nvGrpSpPr>
        <p:grpSpPr>
          <a:xfrm>
            <a:off x="6696792" y="1502999"/>
            <a:ext cx="276802" cy="354754"/>
            <a:chOff x="6696792" y="1502999"/>
            <a:chExt cx="276802" cy="354754"/>
          </a:xfrm>
        </p:grpSpPr>
        <p:sp>
          <p:nvSpPr>
            <p:cNvPr id="11445" name="Google Shape;11445;p6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0" name="Google Shape;11460;p65"/>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1" name="Google Shape;11461;p65"/>
          <p:cNvGrpSpPr/>
          <p:nvPr/>
        </p:nvGrpSpPr>
        <p:grpSpPr>
          <a:xfrm>
            <a:off x="6223393" y="1502999"/>
            <a:ext cx="320295" cy="354754"/>
            <a:chOff x="6223393" y="1502999"/>
            <a:chExt cx="320295" cy="354754"/>
          </a:xfrm>
        </p:grpSpPr>
        <p:sp>
          <p:nvSpPr>
            <p:cNvPr id="11462" name="Google Shape;11462;p6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65"/>
          <p:cNvGrpSpPr/>
          <p:nvPr/>
        </p:nvGrpSpPr>
        <p:grpSpPr>
          <a:xfrm>
            <a:off x="5310611" y="1502972"/>
            <a:ext cx="339515" cy="354781"/>
            <a:chOff x="5310611" y="1502972"/>
            <a:chExt cx="339515" cy="354781"/>
          </a:xfrm>
        </p:grpSpPr>
        <p:sp>
          <p:nvSpPr>
            <p:cNvPr id="11486" name="Google Shape;11486;p6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65"/>
          <p:cNvGrpSpPr/>
          <p:nvPr/>
        </p:nvGrpSpPr>
        <p:grpSpPr>
          <a:xfrm>
            <a:off x="6253637" y="3790101"/>
            <a:ext cx="274550" cy="354833"/>
            <a:chOff x="6253637" y="3790101"/>
            <a:chExt cx="274550" cy="354833"/>
          </a:xfrm>
        </p:grpSpPr>
        <p:sp>
          <p:nvSpPr>
            <p:cNvPr id="11503" name="Google Shape;11503;p6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65"/>
          <p:cNvGrpSpPr/>
          <p:nvPr/>
        </p:nvGrpSpPr>
        <p:grpSpPr>
          <a:xfrm>
            <a:off x="5802731" y="3790180"/>
            <a:ext cx="274576" cy="354754"/>
            <a:chOff x="5802731" y="3790180"/>
            <a:chExt cx="274576" cy="354754"/>
          </a:xfrm>
        </p:grpSpPr>
        <p:sp>
          <p:nvSpPr>
            <p:cNvPr id="11521" name="Google Shape;11521;p6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5"/>
          <p:cNvGrpSpPr/>
          <p:nvPr/>
        </p:nvGrpSpPr>
        <p:grpSpPr>
          <a:xfrm>
            <a:off x="5352088" y="3790206"/>
            <a:ext cx="274550" cy="354728"/>
            <a:chOff x="5352088" y="3790206"/>
            <a:chExt cx="274550" cy="354728"/>
          </a:xfrm>
        </p:grpSpPr>
        <p:sp>
          <p:nvSpPr>
            <p:cNvPr id="11543" name="Google Shape;11543;p6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65"/>
          <p:cNvGrpSpPr/>
          <p:nvPr/>
        </p:nvGrpSpPr>
        <p:grpSpPr>
          <a:xfrm>
            <a:off x="4901706" y="3790075"/>
            <a:ext cx="274550" cy="354859"/>
            <a:chOff x="4901706" y="3790075"/>
            <a:chExt cx="274550" cy="354859"/>
          </a:xfrm>
        </p:grpSpPr>
        <p:sp>
          <p:nvSpPr>
            <p:cNvPr id="11568" name="Google Shape;11568;p6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5"/>
          <p:cNvGrpSpPr/>
          <p:nvPr/>
        </p:nvGrpSpPr>
        <p:grpSpPr>
          <a:xfrm>
            <a:off x="8052704" y="1503208"/>
            <a:ext cx="275073" cy="354545"/>
            <a:chOff x="8052704" y="1503208"/>
            <a:chExt cx="275073" cy="354545"/>
          </a:xfrm>
        </p:grpSpPr>
        <p:sp>
          <p:nvSpPr>
            <p:cNvPr id="11586" name="Google Shape;11586;p6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5"/>
          <p:cNvGrpSpPr/>
          <p:nvPr/>
        </p:nvGrpSpPr>
        <p:grpSpPr>
          <a:xfrm>
            <a:off x="5794745" y="1502999"/>
            <a:ext cx="274550" cy="354754"/>
            <a:chOff x="5794745" y="1502999"/>
            <a:chExt cx="274550" cy="354754"/>
          </a:xfrm>
        </p:grpSpPr>
        <p:sp>
          <p:nvSpPr>
            <p:cNvPr id="11604" name="Google Shape;11604;p6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5"/>
          <p:cNvGrpSpPr/>
          <p:nvPr/>
        </p:nvGrpSpPr>
        <p:grpSpPr>
          <a:xfrm>
            <a:off x="4896940" y="1502999"/>
            <a:ext cx="263316" cy="354754"/>
            <a:chOff x="4896940" y="1502999"/>
            <a:chExt cx="263316" cy="354754"/>
          </a:xfrm>
        </p:grpSpPr>
        <p:sp>
          <p:nvSpPr>
            <p:cNvPr id="11628" name="Google Shape;11628;p6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9" name="Google Shape;11649;p65"/>
          <p:cNvGrpSpPr/>
          <p:nvPr/>
        </p:nvGrpSpPr>
        <p:grpSpPr>
          <a:xfrm>
            <a:off x="6255392" y="4268082"/>
            <a:ext cx="274550" cy="354728"/>
            <a:chOff x="6255392" y="4268082"/>
            <a:chExt cx="274550" cy="354728"/>
          </a:xfrm>
        </p:grpSpPr>
        <p:sp>
          <p:nvSpPr>
            <p:cNvPr id="11650" name="Google Shape;11650;p6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65"/>
          <p:cNvGrpSpPr/>
          <p:nvPr/>
        </p:nvGrpSpPr>
        <p:grpSpPr>
          <a:xfrm>
            <a:off x="7604076" y="3790075"/>
            <a:ext cx="275807" cy="354859"/>
            <a:chOff x="7604076" y="3790075"/>
            <a:chExt cx="275807" cy="354859"/>
          </a:xfrm>
        </p:grpSpPr>
        <p:sp>
          <p:nvSpPr>
            <p:cNvPr id="11671" name="Google Shape;11671;p6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5"/>
          <p:cNvGrpSpPr/>
          <p:nvPr/>
        </p:nvGrpSpPr>
        <p:grpSpPr>
          <a:xfrm>
            <a:off x="7154427" y="3790206"/>
            <a:ext cx="274550" cy="354493"/>
            <a:chOff x="7154427" y="3790206"/>
            <a:chExt cx="274550" cy="354493"/>
          </a:xfrm>
        </p:grpSpPr>
        <p:sp>
          <p:nvSpPr>
            <p:cNvPr id="11694" name="Google Shape;11694;p6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5"/>
          <p:cNvGrpSpPr/>
          <p:nvPr/>
        </p:nvGrpSpPr>
        <p:grpSpPr>
          <a:xfrm>
            <a:off x="8054458" y="1973150"/>
            <a:ext cx="274576" cy="354728"/>
            <a:chOff x="8054458" y="1973150"/>
            <a:chExt cx="274576" cy="354728"/>
          </a:xfrm>
        </p:grpSpPr>
        <p:sp>
          <p:nvSpPr>
            <p:cNvPr id="11715" name="Google Shape;11715;p6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65"/>
          <p:cNvGrpSpPr/>
          <p:nvPr/>
        </p:nvGrpSpPr>
        <p:grpSpPr>
          <a:xfrm>
            <a:off x="7153930" y="1973150"/>
            <a:ext cx="274812" cy="354728"/>
            <a:chOff x="7153930" y="1973150"/>
            <a:chExt cx="274812" cy="354728"/>
          </a:xfrm>
        </p:grpSpPr>
        <p:sp>
          <p:nvSpPr>
            <p:cNvPr id="11738" name="Google Shape;11738;p6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65"/>
          <p:cNvGrpSpPr/>
          <p:nvPr/>
        </p:nvGrpSpPr>
        <p:grpSpPr>
          <a:xfrm>
            <a:off x="6703522" y="1973098"/>
            <a:ext cx="274812" cy="354781"/>
            <a:chOff x="6703522" y="1973098"/>
            <a:chExt cx="274812" cy="354781"/>
          </a:xfrm>
        </p:grpSpPr>
        <p:sp>
          <p:nvSpPr>
            <p:cNvPr id="11758" name="Google Shape;11758;p6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65"/>
          <p:cNvGrpSpPr/>
          <p:nvPr/>
        </p:nvGrpSpPr>
        <p:grpSpPr>
          <a:xfrm>
            <a:off x="6253375" y="1973150"/>
            <a:ext cx="274812" cy="354728"/>
            <a:chOff x="6253375" y="1973150"/>
            <a:chExt cx="274812" cy="354728"/>
          </a:xfrm>
        </p:grpSpPr>
        <p:sp>
          <p:nvSpPr>
            <p:cNvPr id="11784" name="Google Shape;11784;p6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65"/>
          <p:cNvGrpSpPr/>
          <p:nvPr/>
        </p:nvGrpSpPr>
        <p:grpSpPr>
          <a:xfrm>
            <a:off x="5802496" y="1973150"/>
            <a:ext cx="275309" cy="354728"/>
            <a:chOff x="5802496" y="1973150"/>
            <a:chExt cx="275309" cy="354728"/>
          </a:xfrm>
        </p:grpSpPr>
        <p:sp>
          <p:nvSpPr>
            <p:cNvPr id="11823" name="Google Shape;11823;p6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65"/>
          <p:cNvGrpSpPr/>
          <p:nvPr/>
        </p:nvGrpSpPr>
        <p:grpSpPr>
          <a:xfrm>
            <a:off x="5353083" y="1973150"/>
            <a:ext cx="274576" cy="354728"/>
            <a:chOff x="5353083" y="1973150"/>
            <a:chExt cx="274576" cy="354728"/>
          </a:xfrm>
        </p:grpSpPr>
        <p:sp>
          <p:nvSpPr>
            <p:cNvPr id="11850" name="Google Shape;11850;p6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65"/>
          <p:cNvGrpSpPr/>
          <p:nvPr/>
        </p:nvGrpSpPr>
        <p:grpSpPr>
          <a:xfrm>
            <a:off x="4902701" y="1973150"/>
            <a:ext cx="274812" cy="354728"/>
            <a:chOff x="4902701" y="1973150"/>
            <a:chExt cx="274812" cy="354728"/>
          </a:xfrm>
        </p:grpSpPr>
        <p:sp>
          <p:nvSpPr>
            <p:cNvPr id="11872" name="Google Shape;11872;p6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65"/>
          <p:cNvGrpSpPr/>
          <p:nvPr/>
        </p:nvGrpSpPr>
        <p:grpSpPr>
          <a:xfrm>
            <a:off x="4902701" y="2879989"/>
            <a:ext cx="272560" cy="354676"/>
            <a:chOff x="4902701" y="2879989"/>
            <a:chExt cx="272560" cy="354676"/>
          </a:xfrm>
        </p:grpSpPr>
        <p:sp>
          <p:nvSpPr>
            <p:cNvPr id="11898" name="Google Shape;11898;p6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65"/>
          <p:cNvGrpSpPr/>
          <p:nvPr/>
        </p:nvGrpSpPr>
        <p:grpSpPr>
          <a:xfrm>
            <a:off x="5803988" y="4268082"/>
            <a:ext cx="274550" cy="354728"/>
            <a:chOff x="5803988" y="4268082"/>
            <a:chExt cx="274550" cy="354728"/>
          </a:xfrm>
        </p:grpSpPr>
        <p:sp>
          <p:nvSpPr>
            <p:cNvPr id="11923" name="Google Shape;11923;p6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65"/>
          <p:cNvGrpSpPr/>
          <p:nvPr/>
        </p:nvGrpSpPr>
        <p:grpSpPr>
          <a:xfrm>
            <a:off x="5352349" y="4268082"/>
            <a:ext cx="274550" cy="354728"/>
            <a:chOff x="5352349" y="4268082"/>
            <a:chExt cx="274550" cy="354728"/>
          </a:xfrm>
        </p:grpSpPr>
        <p:sp>
          <p:nvSpPr>
            <p:cNvPr id="11946" name="Google Shape;11946;p6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65"/>
          <p:cNvGrpSpPr/>
          <p:nvPr/>
        </p:nvGrpSpPr>
        <p:grpSpPr>
          <a:xfrm>
            <a:off x="7606826" y="2419290"/>
            <a:ext cx="274550" cy="354728"/>
            <a:chOff x="7606826" y="2419290"/>
            <a:chExt cx="274550" cy="354728"/>
          </a:xfrm>
        </p:grpSpPr>
        <p:sp>
          <p:nvSpPr>
            <p:cNvPr id="11969" name="Google Shape;11969;p6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5"/>
          <p:cNvGrpSpPr/>
          <p:nvPr/>
        </p:nvGrpSpPr>
        <p:grpSpPr>
          <a:xfrm>
            <a:off x="7156182" y="2419290"/>
            <a:ext cx="274550" cy="354728"/>
            <a:chOff x="7156182" y="2419290"/>
            <a:chExt cx="274550" cy="354728"/>
          </a:xfrm>
        </p:grpSpPr>
        <p:sp>
          <p:nvSpPr>
            <p:cNvPr id="11985" name="Google Shape;11985;p6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0" name="Google Shape;12000;p65"/>
          <p:cNvGrpSpPr/>
          <p:nvPr/>
        </p:nvGrpSpPr>
        <p:grpSpPr>
          <a:xfrm>
            <a:off x="6705276" y="2419290"/>
            <a:ext cx="274812" cy="354728"/>
            <a:chOff x="6705276" y="2419290"/>
            <a:chExt cx="274812" cy="354728"/>
          </a:xfrm>
        </p:grpSpPr>
        <p:sp>
          <p:nvSpPr>
            <p:cNvPr id="12001" name="Google Shape;12001;p6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65"/>
          <p:cNvGrpSpPr/>
          <p:nvPr/>
        </p:nvGrpSpPr>
        <p:grpSpPr>
          <a:xfrm>
            <a:off x="4902936" y="2419290"/>
            <a:ext cx="274576" cy="354728"/>
            <a:chOff x="4902936" y="2419290"/>
            <a:chExt cx="274576" cy="354728"/>
          </a:xfrm>
        </p:grpSpPr>
        <p:sp>
          <p:nvSpPr>
            <p:cNvPr id="12030" name="Google Shape;12030;p6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65"/>
          <p:cNvGrpSpPr/>
          <p:nvPr/>
        </p:nvGrpSpPr>
        <p:grpSpPr>
          <a:xfrm>
            <a:off x="7608056" y="3345794"/>
            <a:ext cx="270334" cy="354754"/>
            <a:chOff x="7608056" y="3345794"/>
            <a:chExt cx="270334" cy="354754"/>
          </a:xfrm>
        </p:grpSpPr>
        <p:sp>
          <p:nvSpPr>
            <p:cNvPr id="12051" name="Google Shape;12051;p6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0" name="Google Shape;12070;p65"/>
          <p:cNvGrpSpPr/>
          <p:nvPr/>
        </p:nvGrpSpPr>
        <p:grpSpPr>
          <a:xfrm>
            <a:off x="6712765" y="4268082"/>
            <a:ext cx="263316" cy="354728"/>
            <a:chOff x="6712765" y="4268082"/>
            <a:chExt cx="263316" cy="354728"/>
          </a:xfrm>
        </p:grpSpPr>
        <p:sp>
          <p:nvSpPr>
            <p:cNvPr id="12071" name="Google Shape;12071;p6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65"/>
          <p:cNvGrpSpPr/>
          <p:nvPr/>
        </p:nvGrpSpPr>
        <p:grpSpPr>
          <a:xfrm>
            <a:off x="5359341" y="2419159"/>
            <a:ext cx="262819" cy="354859"/>
            <a:chOff x="5359341" y="2419159"/>
            <a:chExt cx="262819" cy="354859"/>
          </a:xfrm>
        </p:grpSpPr>
        <p:sp>
          <p:nvSpPr>
            <p:cNvPr id="12088" name="Google Shape;12088;p6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65"/>
          <p:cNvGrpSpPr/>
          <p:nvPr/>
        </p:nvGrpSpPr>
        <p:grpSpPr>
          <a:xfrm>
            <a:off x="6709282" y="3790206"/>
            <a:ext cx="263316" cy="354493"/>
            <a:chOff x="6709282" y="3790206"/>
            <a:chExt cx="263316" cy="354493"/>
          </a:xfrm>
        </p:grpSpPr>
        <p:sp>
          <p:nvSpPr>
            <p:cNvPr id="12110" name="Google Shape;12110;p6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65"/>
          <p:cNvGrpSpPr/>
          <p:nvPr/>
        </p:nvGrpSpPr>
        <p:grpSpPr>
          <a:xfrm>
            <a:off x="6260629" y="2419290"/>
            <a:ext cx="263055" cy="354493"/>
            <a:chOff x="6260629" y="2419290"/>
            <a:chExt cx="263055" cy="354493"/>
          </a:xfrm>
        </p:grpSpPr>
        <p:sp>
          <p:nvSpPr>
            <p:cNvPr id="12127" name="Google Shape;12127;p6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65"/>
          <p:cNvGrpSpPr/>
          <p:nvPr/>
        </p:nvGrpSpPr>
        <p:grpSpPr>
          <a:xfrm>
            <a:off x="6260864" y="2879911"/>
            <a:ext cx="263343" cy="354754"/>
            <a:chOff x="6260864" y="2879911"/>
            <a:chExt cx="263343" cy="354754"/>
          </a:xfrm>
        </p:grpSpPr>
        <p:sp>
          <p:nvSpPr>
            <p:cNvPr id="12143" name="Google Shape;12143;p6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65"/>
          <p:cNvGrpSpPr/>
          <p:nvPr/>
        </p:nvGrpSpPr>
        <p:grpSpPr>
          <a:xfrm>
            <a:off x="8062968" y="2419290"/>
            <a:ext cx="263316" cy="354728"/>
            <a:chOff x="8062968" y="2419290"/>
            <a:chExt cx="263316" cy="354728"/>
          </a:xfrm>
        </p:grpSpPr>
        <p:sp>
          <p:nvSpPr>
            <p:cNvPr id="12162" name="Google Shape;12162;p6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65"/>
          <p:cNvGrpSpPr/>
          <p:nvPr/>
        </p:nvGrpSpPr>
        <p:grpSpPr>
          <a:xfrm>
            <a:off x="5809723" y="2419290"/>
            <a:ext cx="263316" cy="354728"/>
            <a:chOff x="5809723" y="2419290"/>
            <a:chExt cx="263316" cy="354728"/>
          </a:xfrm>
        </p:grpSpPr>
        <p:sp>
          <p:nvSpPr>
            <p:cNvPr id="12180" name="Google Shape;12180;p6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65"/>
          <p:cNvGrpSpPr/>
          <p:nvPr/>
        </p:nvGrpSpPr>
        <p:grpSpPr>
          <a:xfrm>
            <a:off x="7606826" y="1502999"/>
            <a:ext cx="263552" cy="354754"/>
            <a:chOff x="7606826" y="1502999"/>
            <a:chExt cx="263552" cy="354754"/>
          </a:xfrm>
        </p:grpSpPr>
        <p:sp>
          <p:nvSpPr>
            <p:cNvPr id="12198" name="Google Shape;12198;p6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65"/>
          <p:cNvGrpSpPr/>
          <p:nvPr/>
        </p:nvGrpSpPr>
        <p:grpSpPr>
          <a:xfrm>
            <a:off x="8060455" y="3790075"/>
            <a:ext cx="264076" cy="354623"/>
            <a:chOff x="8060455" y="3790075"/>
            <a:chExt cx="264076" cy="354623"/>
          </a:xfrm>
        </p:grpSpPr>
        <p:sp>
          <p:nvSpPr>
            <p:cNvPr id="12217" name="Google Shape;12217;p6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65"/>
          <p:cNvGrpSpPr/>
          <p:nvPr/>
        </p:nvGrpSpPr>
        <p:grpSpPr>
          <a:xfrm>
            <a:off x="7614550" y="2879911"/>
            <a:ext cx="263316" cy="354754"/>
            <a:chOff x="7614550" y="2879911"/>
            <a:chExt cx="263316" cy="354754"/>
          </a:xfrm>
        </p:grpSpPr>
        <p:sp>
          <p:nvSpPr>
            <p:cNvPr id="12241" name="Google Shape;12241;p6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65"/>
          <p:cNvGrpSpPr/>
          <p:nvPr/>
        </p:nvGrpSpPr>
        <p:grpSpPr>
          <a:xfrm>
            <a:off x="4900684" y="4268187"/>
            <a:ext cx="274576" cy="354623"/>
            <a:chOff x="4900684" y="4268187"/>
            <a:chExt cx="274576" cy="354623"/>
          </a:xfrm>
        </p:grpSpPr>
        <p:sp>
          <p:nvSpPr>
            <p:cNvPr id="12261" name="Google Shape;12261;p6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5"/>
          <p:cNvGrpSpPr/>
          <p:nvPr/>
        </p:nvGrpSpPr>
        <p:grpSpPr>
          <a:xfrm>
            <a:off x="7161654" y="3345794"/>
            <a:ext cx="263343" cy="354754"/>
            <a:chOff x="7161654" y="3345794"/>
            <a:chExt cx="263343" cy="354754"/>
          </a:xfrm>
        </p:grpSpPr>
        <p:sp>
          <p:nvSpPr>
            <p:cNvPr id="12277" name="Google Shape;12277;p6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65"/>
          <p:cNvGrpSpPr/>
          <p:nvPr/>
        </p:nvGrpSpPr>
        <p:grpSpPr>
          <a:xfrm>
            <a:off x="6711770" y="3345794"/>
            <a:ext cx="263081" cy="354754"/>
            <a:chOff x="6711770" y="3345794"/>
            <a:chExt cx="263081" cy="354754"/>
          </a:xfrm>
        </p:grpSpPr>
        <p:sp>
          <p:nvSpPr>
            <p:cNvPr id="12297" name="Google Shape;12297;p6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65"/>
          <p:cNvGrpSpPr/>
          <p:nvPr/>
        </p:nvGrpSpPr>
        <p:grpSpPr>
          <a:xfrm>
            <a:off x="7163409" y="2880251"/>
            <a:ext cx="263316" cy="354414"/>
            <a:chOff x="7163409" y="2880251"/>
            <a:chExt cx="263316" cy="354414"/>
          </a:xfrm>
        </p:grpSpPr>
        <p:sp>
          <p:nvSpPr>
            <p:cNvPr id="12315" name="Google Shape;12315;p6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65"/>
          <p:cNvGrpSpPr/>
          <p:nvPr/>
        </p:nvGrpSpPr>
        <p:grpSpPr>
          <a:xfrm>
            <a:off x="6712032" y="2880172"/>
            <a:ext cx="263316" cy="354493"/>
            <a:chOff x="6712032" y="2880172"/>
            <a:chExt cx="263316" cy="354493"/>
          </a:xfrm>
        </p:grpSpPr>
        <p:sp>
          <p:nvSpPr>
            <p:cNvPr id="12328" name="Google Shape;12328;p6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65"/>
          <p:cNvGrpSpPr/>
          <p:nvPr/>
        </p:nvGrpSpPr>
        <p:grpSpPr>
          <a:xfrm>
            <a:off x="6261624" y="3345794"/>
            <a:ext cx="263316" cy="354754"/>
            <a:chOff x="6261624" y="3345794"/>
            <a:chExt cx="263316" cy="354754"/>
          </a:xfrm>
        </p:grpSpPr>
        <p:sp>
          <p:nvSpPr>
            <p:cNvPr id="12350" name="Google Shape;12350;p6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8" name="Google Shape;12378;p65"/>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9" name="Google Shape;12379;p65"/>
          <p:cNvGrpSpPr/>
          <p:nvPr/>
        </p:nvGrpSpPr>
        <p:grpSpPr>
          <a:xfrm>
            <a:off x="5811739" y="3345794"/>
            <a:ext cx="263316" cy="354754"/>
            <a:chOff x="5811739" y="3345794"/>
            <a:chExt cx="263316" cy="354754"/>
          </a:xfrm>
        </p:grpSpPr>
        <p:sp>
          <p:nvSpPr>
            <p:cNvPr id="12380" name="Google Shape;12380;p6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1" name="Google Shape;12401;p65"/>
          <p:cNvGrpSpPr/>
          <p:nvPr/>
        </p:nvGrpSpPr>
        <p:grpSpPr>
          <a:xfrm>
            <a:off x="5363818" y="3345794"/>
            <a:ext cx="259074" cy="354493"/>
            <a:chOff x="5363818" y="3345794"/>
            <a:chExt cx="259074" cy="354493"/>
          </a:xfrm>
        </p:grpSpPr>
        <p:sp>
          <p:nvSpPr>
            <p:cNvPr id="12402" name="Google Shape;12402;p6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65"/>
          <p:cNvGrpSpPr/>
          <p:nvPr/>
        </p:nvGrpSpPr>
        <p:grpSpPr>
          <a:xfrm>
            <a:off x="4912939" y="3345663"/>
            <a:ext cx="261326" cy="354885"/>
            <a:chOff x="4912939" y="3345663"/>
            <a:chExt cx="261326" cy="354885"/>
          </a:xfrm>
        </p:grpSpPr>
        <p:sp>
          <p:nvSpPr>
            <p:cNvPr id="12428" name="Google Shape;12428;p6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65"/>
          <p:cNvGrpSpPr/>
          <p:nvPr/>
        </p:nvGrpSpPr>
        <p:grpSpPr>
          <a:xfrm>
            <a:off x="5809723" y="2879911"/>
            <a:ext cx="263081" cy="355016"/>
            <a:chOff x="5809723" y="2879911"/>
            <a:chExt cx="263081" cy="355016"/>
          </a:xfrm>
        </p:grpSpPr>
        <p:sp>
          <p:nvSpPr>
            <p:cNvPr id="12450" name="Google Shape;12450;p6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65"/>
          <p:cNvGrpSpPr/>
          <p:nvPr/>
        </p:nvGrpSpPr>
        <p:grpSpPr>
          <a:xfrm>
            <a:off x="7616069" y="4268056"/>
            <a:ext cx="263316" cy="354754"/>
            <a:chOff x="7616069" y="4268056"/>
            <a:chExt cx="263316" cy="354754"/>
          </a:xfrm>
        </p:grpSpPr>
        <p:sp>
          <p:nvSpPr>
            <p:cNvPr id="12473" name="Google Shape;12473;p6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65"/>
          <p:cNvGrpSpPr/>
          <p:nvPr/>
        </p:nvGrpSpPr>
        <p:grpSpPr>
          <a:xfrm>
            <a:off x="7164404" y="4268318"/>
            <a:ext cx="263316" cy="354493"/>
            <a:chOff x="7164404" y="4268318"/>
            <a:chExt cx="263316" cy="354493"/>
          </a:xfrm>
        </p:grpSpPr>
        <p:sp>
          <p:nvSpPr>
            <p:cNvPr id="12495" name="Google Shape;12495;p6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65"/>
          <p:cNvGrpSpPr/>
          <p:nvPr/>
        </p:nvGrpSpPr>
        <p:grpSpPr>
          <a:xfrm>
            <a:off x="5358346" y="2879911"/>
            <a:ext cx="263316" cy="354754"/>
            <a:chOff x="5358346" y="2879911"/>
            <a:chExt cx="263316" cy="354754"/>
          </a:xfrm>
        </p:grpSpPr>
        <p:sp>
          <p:nvSpPr>
            <p:cNvPr id="12512" name="Google Shape;12512;p6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3" name="Google Shape;12533;p65"/>
          <p:cNvGrpSpPr/>
          <p:nvPr/>
        </p:nvGrpSpPr>
        <p:grpSpPr>
          <a:xfrm>
            <a:off x="8061450" y="3345742"/>
            <a:ext cx="263316" cy="354807"/>
            <a:chOff x="8061450" y="3345742"/>
            <a:chExt cx="263316" cy="354807"/>
          </a:xfrm>
        </p:grpSpPr>
        <p:sp>
          <p:nvSpPr>
            <p:cNvPr id="12534" name="Google Shape;12534;p6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65"/>
          <p:cNvGrpSpPr/>
          <p:nvPr/>
        </p:nvGrpSpPr>
        <p:grpSpPr>
          <a:xfrm>
            <a:off x="8065953" y="2879911"/>
            <a:ext cx="263081" cy="354754"/>
            <a:chOff x="8065953" y="2879911"/>
            <a:chExt cx="263081" cy="354754"/>
          </a:xfrm>
        </p:grpSpPr>
        <p:sp>
          <p:nvSpPr>
            <p:cNvPr id="12551" name="Google Shape;12551;p6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65"/>
          <p:cNvGrpSpPr/>
          <p:nvPr/>
        </p:nvGrpSpPr>
        <p:grpSpPr>
          <a:xfrm>
            <a:off x="8064199" y="4268318"/>
            <a:ext cx="270308" cy="354493"/>
            <a:chOff x="8064199" y="4268318"/>
            <a:chExt cx="270308" cy="354493"/>
          </a:xfrm>
        </p:grpSpPr>
        <p:sp>
          <p:nvSpPr>
            <p:cNvPr id="12568" name="Google Shape;12568;p6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89"/>
        <p:cNvGrpSpPr/>
        <p:nvPr/>
      </p:nvGrpSpPr>
      <p:grpSpPr>
        <a:xfrm>
          <a:off x="0" y="0"/>
          <a:ext cx="0" cy="0"/>
          <a:chOff x="0" y="0"/>
          <a:chExt cx="0" cy="0"/>
        </a:xfrm>
      </p:grpSpPr>
      <p:sp>
        <p:nvSpPr>
          <p:cNvPr id="12590" name="Google Shape;12590;p6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591" name="Google Shape;12591;p6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592" name="Google Shape;12592;p66"/>
          <p:cNvGrpSpPr/>
          <p:nvPr/>
        </p:nvGrpSpPr>
        <p:grpSpPr>
          <a:xfrm>
            <a:off x="3511608" y="3348218"/>
            <a:ext cx="381482" cy="366926"/>
            <a:chOff x="3511608" y="3348218"/>
            <a:chExt cx="381482" cy="366926"/>
          </a:xfrm>
        </p:grpSpPr>
        <p:sp>
          <p:nvSpPr>
            <p:cNvPr id="12593" name="Google Shape;12593;p6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6"/>
          <p:cNvGrpSpPr/>
          <p:nvPr/>
        </p:nvGrpSpPr>
        <p:grpSpPr>
          <a:xfrm>
            <a:off x="1849816" y="3807339"/>
            <a:ext cx="163616" cy="366665"/>
            <a:chOff x="1849816" y="3807339"/>
            <a:chExt cx="163616" cy="366665"/>
          </a:xfrm>
        </p:grpSpPr>
        <p:sp>
          <p:nvSpPr>
            <p:cNvPr id="12608" name="Google Shape;12608;p6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66"/>
          <p:cNvGrpSpPr/>
          <p:nvPr/>
        </p:nvGrpSpPr>
        <p:grpSpPr>
          <a:xfrm>
            <a:off x="2274757" y="3807313"/>
            <a:ext cx="202292" cy="366430"/>
            <a:chOff x="2274757" y="3807313"/>
            <a:chExt cx="202292" cy="366430"/>
          </a:xfrm>
        </p:grpSpPr>
        <p:sp>
          <p:nvSpPr>
            <p:cNvPr id="12623" name="Google Shape;12623;p6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6"/>
          <p:cNvGrpSpPr/>
          <p:nvPr/>
        </p:nvGrpSpPr>
        <p:grpSpPr>
          <a:xfrm>
            <a:off x="3972716" y="3348218"/>
            <a:ext cx="366404" cy="366665"/>
            <a:chOff x="3972716" y="3348218"/>
            <a:chExt cx="366404" cy="366665"/>
          </a:xfrm>
        </p:grpSpPr>
        <p:sp>
          <p:nvSpPr>
            <p:cNvPr id="12634" name="Google Shape;12634;p6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66"/>
          <p:cNvGrpSpPr/>
          <p:nvPr/>
        </p:nvGrpSpPr>
        <p:grpSpPr>
          <a:xfrm>
            <a:off x="866528" y="3348348"/>
            <a:ext cx="317405" cy="366534"/>
            <a:chOff x="866528" y="3348348"/>
            <a:chExt cx="317405" cy="366534"/>
          </a:xfrm>
        </p:grpSpPr>
        <p:sp>
          <p:nvSpPr>
            <p:cNvPr id="12647" name="Google Shape;12647;p6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6"/>
          <p:cNvGrpSpPr/>
          <p:nvPr/>
        </p:nvGrpSpPr>
        <p:grpSpPr>
          <a:xfrm>
            <a:off x="1316818" y="3348296"/>
            <a:ext cx="310872" cy="366848"/>
            <a:chOff x="1316818" y="3348296"/>
            <a:chExt cx="310872" cy="366848"/>
          </a:xfrm>
        </p:grpSpPr>
        <p:sp>
          <p:nvSpPr>
            <p:cNvPr id="12656" name="Google Shape;12656;p6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66"/>
          <p:cNvGrpSpPr/>
          <p:nvPr/>
        </p:nvGrpSpPr>
        <p:grpSpPr>
          <a:xfrm>
            <a:off x="3105248" y="3348244"/>
            <a:ext cx="305620" cy="366430"/>
            <a:chOff x="3105248" y="3348244"/>
            <a:chExt cx="305620" cy="366430"/>
          </a:xfrm>
        </p:grpSpPr>
        <p:sp>
          <p:nvSpPr>
            <p:cNvPr id="12681" name="Google Shape;12681;p6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8" name="Google Shape;12688;p66"/>
          <p:cNvGrpSpPr/>
          <p:nvPr/>
        </p:nvGrpSpPr>
        <p:grpSpPr>
          <a:xfrm>
            <a:off x="2661988" y="3348218"/>
            <a:ext cx="304078" cy="366665"/>
            <a:chOff x="2661988" y="3348218"/>
            <a:chExt cx="304078" cy="366665"/>
          </a:xfrm>
        </p:grpSpPr>
        <p:sp>
          <p:nvSpPr>
            <p:cNvPr id="12689" name="Google Shape;12689;p6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6"/>
          <p:cNvGrpSpPr/>
          <p:nvPr/>
        </p:nvGrpSpPr>
        <p:grpSpPr>
          <a:xfrm>
            <a:off x="2212927" y="3348897"/>
            <a:ext cx="307606" cy="366482"/>
            <a:chOff x="2212927" y="3348897"/>
            <a:chExt cx="307606" cy="366482"/>
          </a:xfrm>
        </p:grpSpPr>
        <p:sp>
          <p:nvSpPr>
            <p:cNvPr id="12709" name="Google Shape;12709;p6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9" name="Google Shape;12719;p66"/>
          <p:cNvGrpSpPr/>
          <p:nvPr/>
        </p:nvGrpSpPr>
        <p:grpSpPr>
          <a:xfrm>
            <a:off x="1764389" y="3348218"/>
            <a:ext cx="310114" cy="366665"/>
            <a:chOff x="1764389" y="3348218"/>
            <a:chExt cx="310114" cy="366665"/>
          </a:xfrm>
        </p:grpSpPr>
        <p:sp>
          <p:nvSpPr>
            <p:cNvPr id="12720" name="Google Shape;12720;p6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66"/>
          <p:cNvGrpSpPr/>
          <p:nvPr/>
        </p:nvGrpSpPr>
        <p:grpSpPr>
          <a:xfrm>
            <a:off x="2777572" y="3807287"/>
            <a:ext cx="81716" cy="366717"/>
            <a:chOff x="2777572" y="3807287"/>
            <a:chExt cx="81716" cy="366717"/>
          </a:xfrm>
        </p:grpSpPr>
        <p:sp>
          <p:nvSpPr>
            <p:cNvPr id="12741" name="Google Shape;12741;p6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66"/>
          <p:cNvGrpSpPr/>
          <p:nvPr/>
        </p:nvGrpSpPr>
        <p:grpSpPr>
          <a:xfrm>
            <a:off x="3934014" y="4329780"/>
            <a:ext cx="366665" cy="256334"/>
            <a:chOff x="3934014" y="4329780"/>
            <a:chExt cx="366665" cy="256334"/>
          </a:xfrm>
        </p:grpSpPr>
        <p:sp>
          <p:nvSpPr>
            <p:cNvPr id="12753" name="Google Shape;12753;p6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66"/>
          <p:cNvGrpSpPr/>
          <p:nvPr/>
        </p:nvGrpSpPr>
        <p:grpSpPr>
          <a:xfrm>
            <a:off x="947670" y="3807339"/>
            <a:ext cx="194295" cy="366404"/>
            <a:chOff x="947670" y="3807339"/>
            <a:chExt cx="194295" cy="366404"/>
          </a:xfrm>
        </p:grpSpPr>
        <p:sp>
          <p:nvSpPr>
            <p:cNvPr id="12767" name="Google Shape;12767;p6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66"/>
          <p:cNvGrpSpPr/>
          <p:nvPr/>
        </p:nvGrpSpPr>
        <p:grpSpPr>
          <a:xfrm>
            <a:off x="3420379" y="4286557"/>
            <a:ext cx="368939" cy="342283"/>
            <a:chOff x="3420379" y="4286557"/>
            <a:chExt cx="368939" cy="342283"/>
          </a:xfrm>
        </p:grpSpPr>
        <p:sp>
          <p:nvSpPr>
            <p:cNvPr id="12778" name="Google Shape;12778;p6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66"/>
          <p:cNvGrpSpPr/>
          <p:nvPr/>
        </p:nvGrpSpPr>
        <p:grpSpPr>
          <a:xfrm>
            <a:off x="3965190" y="3842252"/>
            <a:ext cx="369801" cy="296813"/>
            <a:chOff x="3965190" y="3842252"/>
            <a:chExt cx="369801" cy="296813"/>
          </a:xfrm>
        </p:grpSpPr>
        <p:sp>
          <p:nvSpPr>
            <p:cNvPr id="12795" name="Google Shape;12795;p6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6"/>
          <p:cNvGrpSpPr/>
          <p:nvPr/>
        </p:nvGrpSpPr>
        <p:grpSpPr>
          <a:xfrm>
            <a:off x="3506590" y="3833812"/>
            <a:ext cx="396796" cy="313407"/>
            <a:chOff x="3506590" y="3833812"/>
            <a:chExt cx="396796" cy="313407"/>
          </a:xfrm>
        </p:grpSpPr>
        <p:sp>
          <p:nvSpPr>
            <p:cNvPr id="12817" name="Google Shape;12817;p6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66"/>
          <p:cNvGrpSpPr/>
          <p:nvPr/>
        </p:nvGrpSpPr>
        <p:grpSpPr>
          <a:xfrm>
            <a:off x="2769288" y="1965364"/>
            <a:ext cx="104556" cy="366665"/>
            <a:chOff x="2769288" y="1965364"/>
            <a:chExt cx="104556" cy="366665"/>
          </a:xfrm>
        </p:grpSpPr>
        <p:sp>
          <p:nvSpPr>
            <p:cNvPr id="12821" name="Google Shape;12821;p6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66"/>
          <p:cNvGrpSpPr/>
          <p:nvPr/>
        </p:nvGrpSpPr>
        <p:grpSpPr>
          <a:xfrm>
            <a:off x="3966679" y="2010861"/>
            <a:ext cx="367162" cy="275698"/>
            <a:chOff x="3966679" y="2010861"/>
            <a:chExt cx="367162" cy="275698"/>
          </a:xfrm>
        </p:grpSpPr>
        <p:sp>
          <p:nvSpPr>
            <p:cNvPr id="12834" name="Google Shape;12834;p6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66"/>
          <p:cNvGrpSpPr/>
          <p:nvPr/>
        </p:nvGrpSpPr>
        <p:grpSpPr>
          <a:xfrm>
            <a:off x="1752577" y="2025495"/>
            <a:ext cx="366404" cy="246220"/>
            <a:chOff x="1752577" y="2025495"/>
            <a:chExt cx="366404" cy="246220"/>
          </a:xfrm>
        </p:grpSpPr>
        <p:sp>
          <p:nvSpPr>
            <p:cNvPr id="12839" name="Google Shape;12839;p6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66"/>
          <p:cNvGrpSpPr/>
          <p:nvPr/>
        </p:nvGrpSpPr>
        <p:grpSpPr>
          <a:xfrm>
            <a:off x="1309553" y="2069580"/>
            <a:ext cx="366404" cy="158363"/>
            <a:chOff x="1309553" y="2069580"/>
            <a:chExt cx="366404" cy="158363"/>
          </a:xfrm>
        </p:grpSpPr>
        <p:sp>
          <p:nvSpPr>
            <p:cNvPr id="12856" name="Google Shape;12856;p6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6"/>
          <p:cNvGrpSpPr/>
          <p:nvPr/>
        </p:nvGrpSpPr>
        <p:grpSpPr>
          <a:xfrm>
            <a:off x="866528" y="2088762"/>
            <a:ext cx="366639" cy="119635"/>
            <a:chOff x="866528" y="2088762"/>
            <a:chExt cx="366639" cy="119635"/>
          </a:xfrm>
        </p:grpSpPr>
        <p:sp>
          <p:nvSpPr>
            <p:cNvPr id="12883" name="Google Shape;12883;p6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7" name="Google Shape;12897;p66"/>
          <p:cNvGrpSpPr/>
          <p:nvPr/>
        </p:nvGrpSpPr>
        <p:grpSpPr>
          <a:xfrm>
            <a:off x="2329269" y="1965312"/>
            <a:ext cx="98807" cy="366273"/>
            <a:chOff x="2329269" y="1965312"/>
            <a:chExt cx="98807" cy="366273"/>
          </a:xfrm>
        </p:grpSpPr>
        <p:sp>
          <p:nvSpPr>
            <p:cNvPr id="12898" name="Google Shape;12898;p6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66"/>
          <p:cNvGrpSpPr/>
          <p:nvPr/>
        </p:nvGrpSpPr>
        <p:grpSpPr>
          <a:xfrm>
            <a:off x="3208053" y="1964972"/>
            <a:ext cx="112344" cy="366926"/>
            <a:chOff x="3208053" y="1964972"/>
            <a:chExt cx="112344" cy="366926"/>
          </a:xfrm>
        </p:grpSpPr>
        <p:sp>
          <p:nvSpPr>
            <p:cNvPr id="12902" name="Google Shape;12902;p6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66"/>
          <p:cNvGrpSpPr/>
          <p:nvPr/>
        </p:nvGrpSpPr>
        <p:grpSpPr>
          <a:xfrm>
            <a:off x="3225379" y="3807339"/>
            <a:ext cx="72413" cy="366404"/>
            <a:chOff x="3225379" y="3807339"/>
            <a:chExt cx="72413" cy="366404"/>
          </a:xfrm>
        </p:grpSpPr>
        <p:sp>
          <p:nvSpPr>
            <p:cNvPr id="12909" name="Google Shape;12909;p6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66"/>
          <p:cNvGrpSpPr/>
          <p:nvPr/>
        </p:nvGrpSpPr>
        <p:grpSpPr>
          <a:xfrm>
            <a:off x="3523916" y="2011096"/>
            <a:ext cx="366665" cy="275201"/>
            <a:chOff x="3523916" y="2011096"/>
            <a:chExt cx="366665" cy="275201"/>
          </a:xfrm>
        </p:grpSpPr>
        <p:sp>
          <p:nvSpPr>
            <p:cNvPr id="12918" name="Google Shape;12918;p6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6"/>
          <p:cNvGrpSpPr/>
          <p:nvPr/>
        </p:nvGrpSpPr>
        <p:grpSpPr>
          <a:xfrm>
            <a:off x="1742777" y="1499997"/>
            <a:ext cx="393791" cy="366744"/>
            <a:chOff x="1742777" y="1499997"/>
            <a:chExt cx="393791" cy="366744"/>
          </a:xfrm>
        </p:grpSpPr>
        <p:sp>
          <p:nvSpPr>
            <p:cNvPr id="12939" name="Google Shape;12939;p6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66"/>
          <p:cNvGrpSpPr/>
          <p:nvPr/>
        </p:nvGrpSpPr>
        <p:grpSpPr>
          <a:xfrm>
            <a:off x="4014449" y="1499997"/>
            <a:ext cx="319914" cy="366639"/>
            <a:chOff x="4014449" y="1499997"/>
            <a:chExt cx="319914" cy="366639"/>
          </a:xfrm>
        </p:grpSpPr>
        <p:sp>
          <p:nvSpPr>
            <p:cNvPr id="12954" name="Google Shape;12954;p6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6"/>
          <p:cNvGrpSpPr/>
          <p:nvPr/>
        </p:nvGrpSpPr>
        <p:grpSpPr>
          <a:xfrm>
            <a:off x="866267" y="1591460"/>
            <a:ext cx="367397" cy="183711"/>
            <a:chOff x="866267" y="1591460"/>
            <a:chExt cx="367397" cy="183711"/>
          </a:xfrm>
        </p:grpSpPr>
        <p:sp>
          <p:nvSpPr>
            <p:cNvPr id="12960" name="Google Shape;12960;p6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66"/>
          <p:cNvGrpSpPr/>
          <p:nvPr/>
        </p:nvGrpSpPr>
        <p:grpSpPr>
          <a:xfrm>
            <a:off x="3117843" y="1499892"/>
            <a:ext cx="327440" cy="366744"/>
            <a:chOff x="3117843" y="1499892"/>
            <a:chExt cx="327440" cy="366744"/>
          </a:xfrm>
        </p:grpSpPr>
        <p:sp>
          <p:nvSpPr>
            <p:cNvPr id="12979" name="Google Shape;12979;p6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66"/>
          <p:cNvGrpSpPr/>
          <p:nvPr/>
        </p:nvGrpSpPr>
        <p:grpSpPr>
          <a:xfrm>
            <a:off x="2667005" y="1499997"/>
            <a:ext cx="336770" cy="366639"/>
            <a:chOff x="2667005" y="1499997"/>
            <a:chExt cx="336770" cy="366639"/>
          </a:xfrm>
        </p:grpSpPr>
        <p:sp>
          <p:nvSpPr>
            <p:cNvPr id="12987" name="Google Shape;12987;p6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66"/>
          <p:cNvGrpSpPr/>
          <p:nvPr/>
        </p:nvGrpSpPr>
        <p:grpSpPr>
          <a:xfrm>
            <a:off x="3564866" y="1499997"/>
            <a:ext cx="326473" cy="366639"/>
            <a:chOff x="3564866" y="1499997"/>
            <a:chExt cx="326473" cy="366639"/>
          </a:xfrm>
        </p:grpSpPr>
        <p:sp>
          <p:nvSpPr>
            <p:cNvPr id="13007" name="Google Shape;13007;p6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66"/>
          <p:cNvGrpSpPr/>
          <p:nvPr/>
        </p:nvGrpSpPr>
        <p:grpSpPr>
          <a:xfrm>
            <a:off x="1314074" y="1499997"/>
            <a:ext cx="364392" cy="366639"/>
            <a:chOff x="1314074" y="1499997"/>
            <a:chExt cx="364392" cy="366639"/>
          </a:xfrm>
        </p:grpSpPr>
        <p:sp>
          <p:nvSpPr>
            <p:cNvPr id="13017" name="Google Shape;13017;p6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66"/>
          <p:cNvGrpSpPr/>
          <p:nvPr/>
        </p:nvGrpSpPr>
        <p:grpSpPr>
          <a:xfrm>
            <a:off x="2220479" y="1499997"/>
            <a:ext cx="337005" cy="366639"/>
            <a:chOff x="2220479" y="1499997"/>
            <a:chExt cx="337005" cy="366639"/>
          </a:xfrm>
        </p:grpSpPr>
        <p:sp>
          <p:nvSpPr>
            <p:cNvPr id="13030" name="Google Shape;13030;p6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1" name="Google Shape;13041;p66"/>
          <p:cNvGrpSpPr/>
          <p:nvPr/>
        </p:nvGrpSpPr>
        <p:grpSpPr>
          <a:xfrm>
            <a:off x="4105155" y="2425976"/>
            <a:ext cx="87230" cy="366430"/>
            <a:chOff x="4105155" y="2425976"/>
            <a:chExt cx="87230" cy="366430"/>
          </a:xfrm>
        </p:grpSpPr>
        <p:sp>
          <p:nvSpPr>
            <p:cNvPr id="13042" name="Google Shape;13042;p6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66"/>
          <p:cNvGrpSpPr/>
          <p:nvPr/>
        </p:nvGrpSpPr>
        <p:grpSpPr>
          <a:xfrm>
            <a:off x="1808109" y="2426002"/>
            <a:ext cx="267884" cy="366639"/>
            <a:chOff x="1808109" y="2426002"/>
            <a:chExt cx="267884" cy="366639"/>
          </a:xfrm>
        </p:grpSpPr>
        <p:sp>
          <p:nvSpPr>
            <p:cNvPr id="13049" name="Google Shape;13049;p6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66"/>
          <p:cNvGrpSpPr/>
          <p:nvPr/>
        </p:nvGrpSpPr>
        <p:grpSpPr>
          <a:xfrm>
            <a:off x="3603568" y="2426002"/>
            <a:ext cx="207597" cy="366639"/>
            <a:chOff x="3603568" y="2426002"/>
            <a:chExt cx="207597" cy="366639"/>
          </a:xfrm>
        </p:grpSpPr>
        <p:sp>
          <p:nvSpPr>
            <p:cNvPr id="13071" name="Google Shape;13071;p6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66"/>
          <p:cNvGrpSpPr/>
          <p:nvPr/>
        </p:nvGrpSpPr>
        <p:grpSpPr>
          <a:xfrm>
            <a:off x="2246115" y="2426002"/>
            <a:ext cx="274417" cy="366404"/>
            <a:chOff x="2246115" y="2426002"/>
            <a:chExt cx="274417" cy="366404"/>
          </a:xfrm>
        </p:grpSpPr>
        <p:sp>
          <p:nvSpPr>
            <p:cNvPr id="13078" name="Google Shape;13078;p6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66"/>
          <p:cNvGrpSpPr/>
          <p:nvPr/>
        </p:nvGrpSpPr>
        <p:grpSpPr>
          <a:xfrm>
            <a:off x="2696666" y="2426002"/>
            <a:ext cx="256099" cy="366639"/>
            <a:chOff x="2696666" y="2426002"/>
            <a:chExt cx="256099" cy="366639"/>
          </a:xfrm>
        </p:grpSpPr>
        <p:sp>
          <p:nvSpPr>
            <p:cNvPr id="13087" name="Google Shape;13087;p6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66"/>
          <p:cNvGrpSpPr/>
          <p:nvPr/>
        </p:nvGrpSpPr>
        <p:grpSpPr>
          <a:xfrm>
            <a:off x="3149072" y="2426002"/>
            <a:ext cx="225863" cy="366430"/>
            <a:chOff x="3149072" y="2426002"/>
            <a:chExt cx="225863" cy="366430"/>
          </a:xfrm>
        </p:grpSpPr>
        <p:sp>
          <p:nvSpPr>
            <p:cNvPr id="13094" name="Google Shape;13094;p6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5" name="Google Shape;13105;p66"/>
          <p:cNvGrpSpPr/>
          <p:nvPr/>
        </p:nvGrpSpPr>
        <p:grpSpPr>
          <a:xfrm>
            <a:off x="1361556" y="2425923"/>
            <a:ext cx="283224" cy="366482"/>
            <a:chOff x="1361556" y="2425923"/>
            <a:chExt cx="283224" cy="366482"/>
          </a:xfrm>
        </p:grpSpPr>
        <p:sp>
          <p:nvSpPr>
            <p:cNvPr id="13106" name="Google Shape;13106;p6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66"/>
          <p:cNvGrpSpPr/>
          <p:nvPr/>
        </p:nvGrpSpPr>
        <p:grpSpPr>
          <a:xfrm>
            <a:off x="3973735" y="2891056"/>
            <a:ext cx="361883" cy="366979"/>
            <a:chOff x="3973735" y="2891056"/>
            <a:chExt cx="361883" cy="366979"/>
          </a:xfrm>
        </p:grpSpPr>
        <p:sp>
          <p:nvSpPr>
            <p:cNvPr id="13127" name="Google Shape;13127;p6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66"/>
          <p:cNvGrpSpPr/>
          <p:nvPr/>
        </p:nvGrpSpPr>
        <p:grpSpPr>
          <a:xfrm>
            <a:off x="3527941" y="2916744"/>
            <a:ext cx="366665" cy="315654"/>
            <a:chOff x="3527941" y="2916744"/>
            <a:chExt cx="366665" cy="315654"/>
          </a:xfrm>
        </p:grpSpPr>
        <p:sp>
          <p:nvSpPr>
            <p:cNvPr id="13145" name="Google Shape;13145;p6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66"/>
          <p:cNvGrpSpPr/>
          <p:nvPr/>
        </p:nvGrpSpPr>
        <p:grpSpPr>
          <a:xfrm>
            <a:off x="2640873" y="2891631"/>
            <a:ext cx="366404" cy="366404"/>
            <a:chOff x="2640873" y="2891631"/>
            <a:chExt cx="366404" cy="366404"/>
          </a:xfrm>
        </p:grpSpPr>
        <p:sp>
          <p:nvSpPr>
            <p:cNvPr id="13176" name="Google Shape;13176;p6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66"/>
          <p:cNvGrpSpPr/>
          <p:nvPr/>
        </p:nvGrpSpPr>
        <p:grpSpPr>
          <a:xfrm>
            <a:off x="2197091" y="2938120"/>
            <a:ext cx="366665" cy="273189"/>
            <a:chOff x="2197091" y="2938120"/>
            <a:chExt cx="366665" cy="273189"/>
          </a:xfrm>
        </p:grpSpPr>
        <p:sp>
          <p:nvSpPr>
            <p:cNvPr id="13191" name="Google Shape;13191;p6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66"/>
          <p:cNvGrpSpPr/>
          <p:nvPr/>
        </p:nvGrpSpPr>
        <p:grpSpPr>
          <a:xfrm>
            <a:off x="1753570" y="2892127"/>
            <a:ext cx="366665" cy="365202"/>
            <a:chOff x="1753570" y="2892127"/>
            <a:chExt cx="366665" cy="365202"/>
          </a:xfrm>
        </p:grpSpPr>
        <p:sp>
          <p:nvSpPr>
            <p:cNvPr id="13216" name="Google Shape;13216;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4" name="Google Shape;13234;p66"/>
          <p:cNvGrpSpPr/>
          <p:nvPr/>
        </p:nvGrpSpPr>
        <p:grpSpPr>
          <a:xfrm>
            <a:off x="1303751" y="3807339"/>
            <a:ext cx="367684" cy="366561"/>
            <a:chOff x="1303751" y="3807339"/>
            <a:chExt cx="367684" cy="366561"/>
          </a:xfrm>
        </p:grpSpPr>
        <p:sp>
          <p:nvSpPr>
            <p:cNvPr id="13235" name="Google Shape;13235;p6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6" name="Google Shape;13276;p66"/>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7" name="Google Shape;13277;p66"/>
          <p:cNvGrpSpPr/>
          <p:nvPr/>
        </p:nvGrpSpPr>
        <p:grpSpPr>
          <a:xfrm>
            <a:off x="1310049" y="2891421"/>
            <a:ext cx="384749" cy="366613"/>
            <a:chOff x="1310049" y="2891421"/>
            <a:chExt cx="384749" cy="366613"/>
          </a:xfrm>
        </p:grpSpPr>
        <p:sp>
          <p:nvSpPr>
            <p:cNvPr id="13278" name="Google Shape;13278;p6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6"/>
          <p:cNvGrpSpPr/>
          <p:nvPr/>
        </p:nvGrpSpPr>
        <p:grpSpPr>
          <a:xfrm>
            <a:off x="849673" y="2891343"/>
            <a:ext cx="383468" cy="366665"/>
            <a:chOff x="849673" y="2891343"/>
            <a:chExt cx="383468" cy="366665"/>
          </a:xfrm>
        </p:grpSpPr>
        <p:sp>
          <p:nvSpPr>
            <p:cNvPr id="13293" name="Google Shape;13293;p6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6"/>
          <p:cNvGrpSpPr/>
          <p:nvPr/>
        </p:nvGrpSpPr>
        <p:grpSpPr>
          <a:xfrm>
            <a:off x="920257" y="2426002"/>
            <a:ext cx="278024" cy="366508"/>
            <a:chOff x="920257" y="2426002"/>
            <a:chExt cx="278024" cy="366508"/>
          </a:xfrm>
        </p:grpSpPr>
        <p:sp>
          <p:nvSpPr>
            <p:cNvPr id="13306" name="Google Shape;13306;p6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6"/>
          <p:cNvGrpSpPr/>
          <p:nvPr/>
        </p:nvGrpSpPr>
        <p:grpSpPr>
          <a:xfrm>
            <a:off x="866528" y="4274484"/>
            <a:ext cx="349810" cy="366665"/>
            <a:chOff x="866528" y="4274484"/>
            <a:chExt cx="349810" cy="366665"/>
          </a:xfrm>
        </p:grpSpPr>
        <p:sp>
          <p:nvSpPr>
            <p:cNvPr id="13320" name="Google Shape;13320;p6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6"/>
          <p:cNvGrpSpPr/>
          <p:nvPr/>
        </p:nvGrpSpPr>
        <p:grpSpPr>
          <a:xfrm>
            <a:off x="1388708" y="4274484"/>
            <a:ext cx="330210" cy="366665"/>
            <a:chOff x="1388708" y="4274484"/>
            <a:chExt cx="330210" cy="366665"/>
          </a:xfrm>
        </p:grpSpPr>
        <p:sp>
          <p:nvSpPr>
            <p:cNvPr id="13332" name="Google Shape;13332;p6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2" name="Google Shape;13352;p66"/>
          <p:cNvGrpSpPr/>
          <p:nvPr/>
        </p:nvGrpSpPr>
        <p:grpSpPr>
          <a:xfrm>
            <a:off x="1874694" y="4293326"/>
            <a:ext cx="375446" cy="328982"/>
            <a:chOff x="1874694" y="4293326"/>
            <a:chExt cx="375446" cy="328982"/>
          </a:xfrm>
        </p:grpSpPr>
        <p:sp>
          <p:nvSpPr>
            <p:cNvPr id="13353" name="Google Shape;13353;p6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6"/>
          <p:cNvGrpSpPr/>
          <p:nvPr/>
        </p:nvGrpSpPr>
        <p:grpSpPr>
          <a:xfrm>
            <a:off x="2396116" y="4293090"/>
            <a:ext cx="366665" cy="329714"/>
            <a:chOff x="2396116" y="4293090"/>
            <a:chExt cx="366665" cy="329714"/>
          </a:xfrm>
        </p:grpSpPr>
        <p:sp>
          <p:nvSpPr>
            <p:cNvPr id="13376" name="Google Shape;13376;p6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66"/>
          <p:cNvGrpSpPr/>
          <p:nvPr/>
        </p:nvGrpSpPr>
        <p:grpSpPr>
          <a:xfrm>
            <a:off x="2908757" y="4289824"/>
            <a:ext cx="367162" cy="336116"/>
            <a:chOff x="2908757" y="4289824"/>
            <a:chExt cx="367162" cy="336116"/>
          </a:xfrm>
        </p:grpSpPr>
        <p:sp>
          <p:nvSpPr>
            <p:cNvPr id="13390" name="Google Shape;13390;p6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66"/>
          <p:cNvGrpSpPr/>
          <p:nvPr/>
        </p:nvGrpSpPr>
        <p:grpSpPr>
          <a:xfrm>
            <a:off x="3082408" y="2919540"/>
            <a:ext cx="368651" cy="310350"/>
            <a:chOff x="3082408" y="2919540"/>
            <a:chExt cx="368651" cy="310350"/>
          </a:xfrm>
        </p:grpSpPr>
        <p:sp>
          <p:nvSpPr>
            <p:cNvPr id="13418" name="Google Shape;13418;p6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0" name="Google Shape;13430;p66"/>
          <p:cNvGrpSpPr/>
          <p:nvPr/>
        </p:nvGrpSpPr>
        <p:grpSpPr>
          <a:xfrm>
            <a:off x="7069130" y="2424800"/>
            <a:ext cx="366169" cy="360498"/>
            <a:chOff x="7069130" y="2424800"/>
            <a:chExt cx="366169" cy="360498"/>
          </a:xfrm>
        </p:grpSpPr>
        <p:sp>
          <p:nvSpPr>
            <p:cNvPr id="13431" name="Google Shape;13431;p6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66"/>
          <p:cNvGrpSpPr/>
          <p:nvPr/>
        </p:nvGrpSpPr>
        <p:grpSpPr>
          <a:xfrm>
            <a:off x="4885655" y="2424721"/>
            <a:ext cx="281473" cy="360629"/>
            <a:chOff x="4885655" y="2424721"/>
            <a:chExt cx="281473" cy="360629"/>
          </a:xfrm>
        </p:grpSpPr>
        <p:sp>
          <p:nvSpPr>
            <p:cNvPr id="13452" name="Google Shape;13452;p6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66"/>
          <p:cNvGrpSpPr/>
          <p:nvPr/>
        </p:nvGrpSpPr>
        <p:grpSpPr>
          <a:xfrm>
            <a:off x="6625609" y="2446777"/>
            <a:ext cx="364130" cy="316726"/>
            <a:chOff x="6625609" y="2446777"/>
            <a:chExt cx="364130" cy="316726"/>
          </a:xfrm>
        </p:grpSpPr>
        <p:sp>
          <p:nvSpPr>
            <p:cNvPr id="13464" name="Google Shape;13464;p6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66"/>
          <p:cNvGrpSpPr/>
          <p:nvPr/>
        </p:nvGrpSpPr>
        <p:grpSpPr>
          <a:xfrm>
            <a:off x="5757644" y="2012350"/>
            <a:ext cx="360628" cy="298825"/>
            <a:chOff x="5757644" y="2012350"/>
            <a:chExt cx="360628" cy="298825"/>
          </a:xfrm>
        </p:grpSpPr>
        <p:sp>
          <p:nvSpPr>
            <p:cNvPr id="13477" name="Google Shape;13477;p6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6"/>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6"/>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9" name="Google Shape;13499;p66"/>
          <p:cNvGrpSpPr/>
          <p:nvPr/>
        </p:nvGrpSpPr>
        <p:grpSpPr>
          <a:xfrm>
            <a:off x="5317625" y="1983474"/>
            <a:ext cx="360628" cy="356839"/>
            <a:chOff x="5317625" y="1983474"/>
            <a:chExt cx="360628" cy="356839"/>
          </a:xfrm>
        </p:grpSpPr>
        <p:sp>
          <p:nvSpPr>
            <p:cNvPr id="13500" name="Google Shape;13500;p6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66"/>
          <p:cNvGrpSpPr/>
          <p:nvPr/>
        </p:nvGrpSpPr>
        <p:grpSpPr>
          <a:xfrm>
            <a:off x="6181827" y="2463685"/>
            <a:ext cx="360629" cy="282989"/>
            <a:chOff x="6181827" y="2463685"/>
            <a:chExt cx="360629" cy="282989"/>
          </a:xfrm>
        </p:grpSpPr>
        <p:sp>
          <p:nvSpPr>
            <p:cNvPr id="13520" name="Google Shape;13520;p6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1" name="Google Shape;13531;p66"/>
          <p:cNvGrpSpPr/>
          <p:nvPr/>
        </p:nvGrpSpPr>
        <p:grpSpPr>
          <a:xfrm>
            <a:off x="5346292" y="3340691"/>
            <a:ext cx="291247" cy="360628"/>
            <a:chOff x="5346292" y="3340691"/>
            <a:chExt cx="291247" cy="360628"/>
          </a:xfrm>
        </p:grpSpPr>
        <p:sp>
          <p:nvSpPr>
            <p:cNvPr id="13532" name="Google Shape;13532;p6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66"/>
          <p:cNvGrpSpPr/>
          <p:nvPr/>
        </p:nvGrpSpPr>
        <p:grpSpPr>
          <a:xfrm>
            <a:off x="7969264" y="1981697"/>
            <a:ext cx="337763" cy="360393"/>
            <a:chOff x="7969264" y="1981697"/>
            <a:chExt cx="337763" cy="360393"/>
          </a:xfrm>
        </p:grpSpPr>
        <p:sp>
          <p:nvSpPr>
            <p:cNvPr id="13558" name="Google Shape;13558;p6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66"/>
          <p:cNvGrpSpPr/>
          <p:nvPr/>
        </p:nvGrpSpPr>
        <p:grpSpPr>
          <a:xfrm>
            <a:off x="5736032" y="2430000"/>
            <a:ext cx="360890" cy="350332"/>
            <a:chOff x="5736032" y="2430000"/>
            <a:chExt cx="360890" cy="350332"/>
          </a:xfrm>
        </p:grpSpPr>
        <p:sp>
          <p:nvSpPr>
            <p:cNvPr id="13577" name="Google Shape;13577;p6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66"/>
          <p:cNvGrpSpPr/>
          <p:nvPr/>
        </p:nvGrpSpPr>
        <p:grpSpPr>
          <a:xfrm>
            <a:off x="4877867" y="1995991"/>
            <a:ext cx="360628" cy="331778"/>
            <a:chOff x="4877867" y="1995991"/>
            <a:chExt cx="360628" cy="331778"/>
          </a:xfrm>
        </p:grpSpPr>
        <p:sp>
          <p:nvSpPr>
            <p:cNvPr id="13595" name="Google Shape;13595;p6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9" name="Google Shape;13609;p66"/>
          <p:cNvGrpSpPr/>
          <p:nvPr/>
        </p:nvGrpSpPr>
        <p:grpSpPr>
          <a:xfrm>
            <a:off x="7050889" y="2913503"/>
            <a:ext cx="363529" cy="339513"/>
            <a:chOff x="7050889" y="2913503"/>
            <a:chExt cx="363529" cy="339513"/>
          </a:xfrm>
        </p:grpSpPr>
        <p:sp>
          <p:nvSpPr>
            <p:cNvPr id="13610" name="Google Shape;13610;p6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66"/>
          <p:cNvGrpSpPr/>
          <p:nvPr/>
        </p:nvGrpSpPr>
        <p:grpSpPr>
          <a:xfrm>
            <a:off x="7510900" y="1981462"/>
            <a:ext cx="372937" cy="360629"/>
            <a:chOff x="7510900" y="1981462"/>
            <a:chExt cx="372937" cy="360629"/>
          </a:xfrm>
        </p:grpSpPr>
        <p:sp>
          <p:nvSpPr>
            <p:cNvPr id="13620" name="Google Shape;13620;p6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66"/>
          <p:cNvGrpSpPr/>
          <p:nvPr/>
        </p:nvGrpSpPr>
        <p:grpSpPr>
          <a:xfrm>
            <a:off x="6599476" y="2918260"/>
            <a:ext cx="360629" cy="329975"/>
            <a:chOff x="6599476" y="2918260"/>
            <a:chExt cx="360629" cy="329975"/>
          </a:xfrm>
        </p:grpSpPr>
        <p:sp>
          <p:nvSpPr>
            <p:cNvPr id="13637" name="Google Shape;13637;p6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66"/>
          <p:cNvGrpSpPr/>
          <p:nvPr/>
        </p:nvGrpSpPr>
        <p:grpSpPr>
          <a:xfrm>
            <a:off x="5290499" y="2481533"/>
            <a:ext cx="360628" cy="247292"/>
            <a:chOff x="5290499" y="2481533"/>
            <a:chExt cx="360628" cy="247292"/>
          </a:xfrm>
        </p:grpSpPr>
        <p:sp>
          <p:nvSpPr>
            <p:cNvPr id="13663" name="Google Shape;13663;p6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6"/>
          <p:cNvGrpSpPr/>
          <p:nvPr/>
        </p:nvGrpSpPr>
        <p:grpSpPr>
          <a:xfrm>
            <a:off x="6201923" y="1981514"/>
            <a:ext cx="351325" cy="360576"/>
            <a:chOff x="6201923" y="1981514"/>
            <a:chExt cx="351325" cy="360576"/>
          </a:xfrm>
        </p:grpSpPr>
        <p:sp>
          <p:nvSpPr>
            <p:cNvPr id="13691" name="Google Shape;13691;p6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66"/>
          <p:cNvGrpSpPr/>
          <p:nvPr/>
        </p:nvGrpSpPr>
        <p:grpSpPr>
          <a:xfrm>
            <a:off x="4894461" y="3340691"/>
            <a:ext cx="312884" cy="360785"/>
            <a:chOff x="4894461" y="3340691"/>
            <a:chExt cx="312884" cy="360785"/>
          </a:xfrm>
        </p:grpSpPr>
        <p:sp>
          <p:nvSpPr>
            <p:cNvPr id="13699" name="Google Shape;13699;p6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66"/>
          <p:cNvGrpSpPr/>
          <p:nvPr/>
        </p:nvGrpSpPr>
        <p:grpSpPr>
          <a:xfrm>
            <a:off x="5339237" y="1501251"/>
            <a:ext cx="245541" cy="360628"/>
            <a:chOff x="5339237" y="1501251"/>
            <a:chExt cx="245541" cy="360628"/>
          </a:xfrm>
        </p:grpSpPr>
        <p:sp>
          <p:nvSpPr>
            <p:cNvPr id="13716" name="Google Shape;13716;p6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66"/>
          <p:cNvGrpSpPr/>
          <p:nvPr/>
        </p:nvGrpSpPr>
        <p:grpSpPr>
          <a:xfrm>
            <a:off x="7959464" y="2474216"/>
            <a:ext cx="370428" cy="261926"/>
            <a:chOff x="7959464" y="2474216"/>
            <a:chExt cx="370428" cy="261926"/>
          </a:xfrm>
        </p:grpSpPr>
        <p:sp>
          <p:nvSpPr>
            <p:cNvPr id="13759" name="Google Shape;13759;p6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66"/>
          <p:cNvGrpSpPr/>
          <p:nvPr/>
        </p:nvGrpSpPr>
        <p:grpSpPr>
          <a:xfrm>
            <a:off x="7518687" y="2457909"/>
            <a:ext cx="360629" cy="294461"/>
            <a:chOff x="7518687" y="2457909"/>
            <a:chExt cx="360629" cy="294461"/>
          </a:xfrm>
        </p:grpSpPr>
        <p:sp>
          <p:nvSpPr>
            <p:cNvPr id="13772" name="Google Shape;13772;p6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66"/>
          <p:cNvGrpSpPr/>
          <p:nvPr/>
        </p:nvGrpSpPr>
        <p:grpSpPr>
          <a:xfrm>
            <a:off x="7086220" y="1981566"/>
            <a:ext cx="343799" cy="360524"/>
            <a:chOff x="7086220" y="1981566"/>
            <a:chExt cx="343799" cy="360524"/>
          </a:xfrm>
        </p:grpSpPr>
        <p:sp>
          <p:nvSpPr>
            <p:cNvPr id="13792" name="Google Shape;13792;p6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6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66"/>
          <p:cNvGrpSpPr/>
          <p:nvPr/>
        </p:nvGrpSpPr>
        <p:grpSpPr>
          <a:xfrm>
            <a:off x="6141112" y="2927563"/>
            <a:ext cx="368416" cy="311369"/>
            <a:chOff x="6141112" y="2927563"/>
            <a:chExt cx="368416" cy="311369"/>
          </a:xfrm>
        </p:grpSpPr>
        <p:sp>
          <p:nvSpPr>
            <p:cNvPr id="13809" name="Google Shape;13809;p6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66"/>
          <p:cNvGrpSpPr/>
          <p:nvPr/>
        </p:nvGrpSpPr>
        <p:grpSpPr>
          <a:xfrm>
            <a:off x="7520699" y="2902946"/>
            <a:ext cx="335489" cy="360629"/>
            <a:chOff x="7520699" y="2902946"/>
            <a:chExt cx="335489" cy="360629"/>
          </a:xfrm>
        </p:grpSpPr>
        <p:sp>
          <p:nvSpPr>
            <p:cNvPr id="13817" name="Google Shape;13817;p6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66"/>
          <p:cNvGrpSpPr/>
          <p:nvPr/>
        </p:nvGrpSpPr>
        <p:grpSpPr>
          <a:xfrm>
            <a:off x="7988340" y="2902946"/>
            <a:ext cx="308886" cy="360628"/>
            <a:chOff x="7988340" y="2902946"/>
            <a:chExt cx="308886" cy="360628"/>
          </a:xfrm>
        </p:grpSpPr>
        <p:sp>
          <p:nvSpPr>
            <p:cNvPr id="13833" name="Google Shape;13833;p6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66"/>
          <p:cNvGrpSpPr/>
          <p:nvPr/>
        </p:nvGrpSpPr>
        <p:grpSpPr>
          <a:xfrm>
            <a:off x="5690039" y="2902998"/>
            <a:ext cx="362902" cy="360498"/>
            <a:chOff x="5690039" y="2902998"/>
            <a:chExt cx="362902" cy="360498"/>
          </a:xfrm>
        </p:grpSpPr>
        <p:sp>
          <p:nvSpPr>
            <p:cNvPr id="13857" name="Google Shape;13857;p6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4" name="Google Shape;13864;p66"/>
          <p:cNvGrpSpPr/>
          <p:nvPr/>
        </p:nvGrpSpPr>
        <p:grpSpPr>
          <a:xfrm>
            <a:off x="4871935" y="1500990"/>
            <a:ext cx="258503" cy="360890"/>
            <a:chOff x="4871935" y="1500990"/>
            <a:chExt cx="258503" cy="360890"/>
          </a:xfrm>
        </p:grpSpPr>
        <p:sp>
          <p:nvSpPr>
            <p:cNvPr id="13865" name="Google Shape;13865;p6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9" name="Google Shape;13879;p66"/>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0" name="Google Shape;13880;p66"/>
          <p:cNvGrpSpPr/>
          <p:nvPr/>
        </p:nvGrpSpPr>
        <p:grpSpPr>
          <a:xfrm>
            <a:off x="6265764" y="1501251"/>
            <a:ext cx="234983" cy="360628"/>
            <a:chOff x="6265764" y="1501251"/>
            <a:chExt cx="234983" cy="360628"/>
          </a:xfrm>
        </p:grpSpPr>
        <p:sp>
          <p:nvSpPr>
            <p:cNvPr id="13881" name="Google Shape;13881;p6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66"/>
          <p:cNvGrpSpPr/>
          <p:nvPr/>
        </p:nvGrpSpPr>
        <p:grpSpPr>
          <a:xfrm>
            <a:off x="6193639" y="3401998"/>
            <a:ext cx="360628" cy="238250"/>
            <a:chOff x="6193639" y="3401998"/>
            <a:chExt cx="360628" cy="238250"/>
          </a:xfrm>
        </p:grpSpPr>
        <p:sp>
          <p:nvSpPr>
            <p:cNvPr id="13894" name="Google Shape;13894;p6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66"/>
          <p:cNvGrpSpPr/>
          <p:nvPr/>
        </p:nvGrpSpPr>
        <p:grpSpPr>
          <a:xfrm>
            <a:off x="5801625" y="1501251"/>
            <a:ext cx="246037" cy="360629"/>
            <a:chOff x="5801625" y="1501251"/>
            <a:chExt cx="246037" cy="360629"/>
          </a:xfrm>
        </p:grpSpPr>
        <p:sp>
          <p:nvSpPr>
            <p:cNvPr id="13906" name="Google Shape;13906;p6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66"/>
          <p:cNvGrpSpPr/>
          <p:nvPr/>
        </p:nvGrpSpPr>
        <p:grpSpPr>
          <a:xfrm>
            <a:off x="6641680" y="1981462"/>
            <a:ext cx="352083" cy="360864"/>
            <a:chOff x="6641680" y="1981462"/>
            <a:chExt cx="352083" cy="360864"/>
          </a:xfrm>
        </p:grpSpPr>
        <p:sp>
          <p:nvSpPr>
            <p:cNvPr id="13926" name="Google Shape;13926;p6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66"/>
          <p:cNvGrpSpPr/>
          <p:nvPr/>
        </p:nvGrpSpPr>
        <p:grpSpPr>
          <a:xfrm>
            <a:off x="7205332" y="1501251"/>
            <a:ext cx="198032" cy="360629"/>
            <a:chOff x="7205332" y="1501251"/>
            <a:chExt cx="198032" cy="360629"/>
          </a:xfrm>
        </p:grpSpPr>
        <p:sp>
          <p:nvSpPr>
            <p:cNvPr id="13955" name="Google Shape;13955;p6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6"/>
          <p:cNvGrpSpPr/>
          <p:nvPr/>
        </p:nvGrpSpPr>
        <p:grpSpPr>
          <a:xfrm>
            <a:off x="7688313" y="1501251"/>
            <a:ext cx="153058" cy="360628"/>
            <a:chOff x="7688313" y="1501251"/>
            <a:chExt cx="153058" cy="360628"/>
          </a:xfrm>
        </p:grpSpPr>
        <p:sp>
          <p:nvSpPr>
            <p:cNvPr id="13976" name="Google Shape;13976;p6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66"/>
          <p:cNvGrpSpPr/>
          <p:nvPr/>
        </p:nvGrpSpPr>
        <p:grpSpPr>
          <a:xfrm>
            <a:off x="8150179" y="1501251"/>
            <a:ext cx="150811" cy="360628"/>
            <a:chOff x="8150179" y="1501251"/>
            <a:chExt cx="150811" cy="360628"/>
          </a:xfrm>
        </p:grpSpPr>
        <p:sp>
          <p:nvSpPr>
            <p:cNvPr id="13993" name="Google Shape;13993;p6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2" name="Google Shape;14002;p66"/>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3" name="Google Shape;14003;p66"/>
          <p:cNvGrpSpPr/>
          <p:nvPr/>
        </p:nvGrpSpPr>
        <p:grpSpPr>
          <a:xfrm>
            <a:off x="4877867" y="2902946"/>
            <a:ext cx="170149" cy="360629"/>
            <a:chOff x="4877867" y="2902946"/>
            <a:chExt cx="170149" cy="360629"/>
          </a:xfrm>
        </p:grpSpPr>
        <p:sp>
          <p:nvSpPr>
            <p:cNvPr id="14004" name="Google Shape;14004;p6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66"/>
          <p:cNvGrpSpPr/>
          <p:nvPr/>
        </p:nvGrpSpPr>
        <p:grpSpPr>
          <a:xfrm>
            <a:off x="6741689" y="1500676"/>
            <a:ext cx="207962" cy="361203"/>
            <a:chOff x="6741689" y="1500676"/>
            <a:chExt cx="207962" cy="361203"/>
          </a:xfrm>
        </p:grpSpPr>
        <p:sp>
          <p:nvSpPr>
            <p:cNvPr id="14018" name="Google Shape;14018;p6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7" name="Google Shape;14037;p66"/>
          <p:cNvGrpSpPr/>
          <p:nvPr/>
        </p:nvGrpSpPr>
        <p:grpSpPr>
          <a:xfrm>
            <a:off x="5752627" y="3430404"/>
            <a:ext cx="360628" cy="181464"/>
            <a:chOff x="5752627" y="3430404"/>
            <a:chExt cx="360628" cy="181464"/>
          </a:xfrm>
        </p:grpSpPr>
        <p:sp>
          <p:nvSpPr>
            <p:cNvPr id="14038" name="Google Shape;14038;p6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6" name="Google Shape;14066;p66"/>
          <p:cNvGrpSpPr/>
          <p:nvPr/>
        </p:nvGrpSpPr>
        <p:grpSpPr>
          <a:xfrm>
            <a:off x="5235700" y="2902998"/>
            <a:ext cx="361909" cy="360759"/>
            <a:chOff x="5235700" y="2902998"/>
            <a:chExt cx="361909" cy="360759"/>
          </a:xfrm>
        </p:grpSpPr>
        <p:sp>
          <p:nvSpPr>
            <p:cNvPr id="14067" name="Google Shape;14067;p6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66"/>
          <p:cNvGrpSpPr/>
          <p:nvPr/>
        </p:nvGrpSpPr>
        <p:grpSpPr>
          <a:xfrm>
            <a:off x="6634912" y="3394969"/>
            <a:ext cx="360367" cy="252309"/>
            <a:chOff x="6634912" y="3394969"/>
            <a:chExt cx="360367" cy="252309"/>
          </a:xfrm>
        </p:grpSpPr>
        <p:sp>
          <p:nvSpPr>
            <p:cNvPr id="14075" name="Google Shape;14075;p6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6"/>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66"/>
          <p:cNvGrpSpPr/>
          <p:nvPr/>
        </p:nvGrpSpPr>
        <p:grpSpPr>
          <a:xfrm>
            <a:off x="7059330" y="3340796"/>
            <a:ext cx="377170" cy="360655"/>
            <a:chOff x="7059330" y="3340796"/>
            <a:chExt cx="377170" cy="360655"/>
          </a:xfrm>
        </p:grpSpPr>
        <p:sp>
          <p:nvSpPr>
            <p:cNvPr id="14089" name="Google Shape;14089;p6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66"/>
          <p:cNvGrpSpPr/>
          <p:nvPr/>
        </p:nvGrpSpPr>
        <p:grpSpPr>
          <a:xfrm>
            <a:off x="7957948" y="3375631"/>
            <a:ext cx="360629" cy="291012"/>
            <a:chOff x="7957948" y="3375631"/>
            <a:chExt cx="360629" cy="291012"/>
          </a:xfrm>
        </p:grpSpPr>
        <p:sp>
          <p:nvSpPr>
            <p:cNvPr id="14102" name="Google Shape;14102;p6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0" name="Google Shape;14120;p66"/>
          <p:cNvGrpSpPr/>
          <p:nvPr/>
        </p:nvGrpSpPr>
        <p:grpSpPr>
          <a:xfrm>
            <a:off x="6198656" y="3867888"/>
            <a:ext cx="347562" cy="227954"/>
            <a:chOff x="6198656" y="3867888"/>
            <a:chExt cx="347562" cy="227954"/>
          </a:xfrm>
        </p:grpSpPr>
        <p:sp>
          <p:nvSpPr>
            <p:cNvPr id="14121" name="Google Shape;14121;p6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66"/>
          <p:cNvGrpSpPr/>
          <p:nvPr/>
        </p:nvGrpSpPr>
        <p:grpSpPr>
          <a:xfrm>
            <a:off x="5706895" y="3819151"/>
            <a:ext cx="349392" cy="325454"/>
            <a:chOff x="5706895" y="3819151"/>
            <a:chExt cx="349392" cy="325454"/>
          </a:xfrm>
        </p:grpSpPr>
        <p:sp>
          <p:nvSpPr>
            <p:cNvPr id="14133" name="Google Shape;14133;p6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66"/>
          <p:cNvGrpSpPr/>
          <p:nvPr/>
        </p:nvGrpSpPr>
        <p:grpSpPr>
          <a:xfrm>
            <a:off x="7648618" y="3340744"/>
            <a:ext cx="97265" cy="360393"/>
            <a:chOff x="7648618" y="3340744"/>
            <a:chExt cx="97265" cy="360393"/>
          </a:xfrm>
        </p:grpSpPr>
        <p:sp>
          <p:nvSpPr>
            <p:cNvPr id="14149" name="Google Shape;14149;p6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66"/>
          <p:cNvGrpSpPr/>
          <p:nvPr/>
        </p:nvGrpSpPr>
        <p:grpSpPr>
          <a:xfrm>
            <a:off x="7164356" y="3790667"/>
            <a:ext cx="385507" cy="382501"/>
            <a:chOff x="7164356" y="3790667"/>
            <a:chExt cx="385507" cy="382501"/>
          </a:xfrm>
        </p:grpSpPr>
        <p:sp>
          <p:nvSpPr>
            <p:cNvPr id="14153" name="Google Shape;14153;p6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7" name="Google Shape;14177;p66"/>
          <p:cNvGrpSpPr/>
          <p:nvPr/>
        </p:nvGrpSpPr>
        <p:grpSpPr>
          <a:xfrm>
            <a:off x="6670400" y="3826468"/>
            <a:ext cx="387911" cy="310846"/>
            <a:chOff x="6670400" y="3826468"/>
            <a:chExt cx="387911" cy="310846"/>
          </a:xfrm>
        </p:grpSpPr>
        <p:sp>
          <p:nvSpPr>
            <p:cNvPr id="14178" name="Google Shape;14178;p6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66"/>
          <p:cNvGrpSpPr/>
          <p:nvPr/>
        </p:nvGrpSpPr>
        <p:grpSpPr>
          <a:xfrm>
            <a:off x="7662181" y="3803446"/>
            <a:ext cx="302823" cy="360498"/>
            <a:chOff x="7662181" y="3803446"/>
            <a:chExt cx="302823" cy="360498"/>
          </a:xfrm>
        </p:grpSpPr>
        <p:sp>
          <p:nvSpPr>
            <p:cNvPr id="14197" name="Google Shape;14197;p6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66"/>
          <p:cNvGrpSpPr/>
          <p:nvPr/>
        </p:nvGrpSpPr>
        <p:grpSpPr>
          <a:xfrm>
            <a:off x="5206562" y="3803994"/>
            <a:ext cx="363895" cy="355663"/>
            <a:chOff x="5206562" y="3803994"/>
            <a:chExt cx="363895" cy="355663"/>
          </a:xfrm>
        </p:grpSpPr>
        <p:sp>
          <p:nvSpPr>
            <p:cNvPr id="14208" name="Google Shape;14208;p6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25"/>
        <p:cNvGrpSpPr/>
        <p:nvPr/>
      </p:nvGrpSpPr>
      <p:grpSpPr>
        <a:xfrm>
          <a:off x="0" y="0"/>
          <a:ext cx="0" cy="0"/>
          <a:chOff x="0" y="0"/>
          <a:chExt cx="0" cy="0"/>
        </a:xfrm>
      </p:grpSpPr>
      <p:sp>
        <p:nvSpPr>
          <p:cNvPr id="14226" name="Google Shape;14226;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4227" name="Google Shape;14227;p67"/>
          <p:cNvGrpSpPr/>
          <p:nvPr/>
        </p:nvGrpSpPr>
        <p:grpSpPr>
          <a:xfrm>
            <a:off x="4682526" y="1512217"/>
            <a:ext cx="369948" cy="370132"/>
            <a:chOff x="4682526" y="1512217"/>
            <a:chExt cx="369948" cy="370132"/>
          </a:xfrm>
        </p:grpSpPr>
        <p:sp>
          <p:nvSpPr>
            <p:cNvPr id="14228" name="Google Shape;14228;p6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67"/>
          <p:cNvGrpSpPr/>
          <p:nvPr/>
        </p:nvGrpSpPr>
        <p:grpSpPr>
          <a:xfrm>
            <a:off x="3592433" y="1980212"/>
            <a:ext cx="381542" cy="370079"/>
            <a:chOff x="3592433" y="1980212"/>
            <a:chExt cx="381542" cy="370079"/>
          </a:xfrm>
        </p:grpSpPr>
        <p:sp>
          <p:nvSpPr>
            <p:cNvPr id="14244" name="Google Shape;14244;p6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67"/>
          <p:cNvGrpSpPr/>
          <p:nvPr/>
        </p:nvGrpSpPr>
        <p:grpSpPr>
          <a:xfrm>
            <a:off x="1398582" y="2973490"/>
            <a:ext cx="371391" cy="235126"/>
            <a:chOff x="1398582" y="2973490"/>
            <a:chExt cx="371391" cy="235126"/>
          </a:xfrm>
        </p:grpSpPr>
        <p:sp>
          <p:nvSpPr>
            <p:cNvPr id="14257" name="Google Shape;14257;p6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67"/>
          <p:cNvGrpSpPr/>
          <p:nvPr/>
        </p:nvGrpSpPr>
        <p:grpSpPr>
          <a:xfrm>
            <a:off x="850795" y="1512217"/>
            <a:ext cx="370132" cy="370132"/>
            <a:chOff x="850795" y="1512217"/>
            <a:chExt cx="370132" cy="370132"/>
          </a:xfrm>
        </p:grpSpPr>
        <p:sp>
          <p:nvSpPr>
            <p:cNvPr id="14273" name="Google Shape;14273;p6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67"/>
          <p:cNvGrpSpPr/>
          <p:nvPr/>
        </p:nvGrpSpPr>
        <p:grpSpPr>
          <a:xfrm>
            <a:off x="8038497" y="2906079"/>
            <a:ext cx="236568" cy="370105"/>
            <a:chOff x="8038497" y="2906079"/>
            <a:chExt cx="236568" cy="370105"/>
          </a:xfrm>
        </p:grpSpPr>
        <p:sp>
          <p:nvSpPr>
            <p:cNvPr id="14292" name="Google Shape;14292;p6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67"/>
          <p:cNvGrpSpPr/>
          <p:nvPr/>
        </p:nvGrpSpPr>
        <p:grpSpPr>
          <a:xfrm>
            <a:off x="6324130" y="1566303"/>
            <a:ext cx="370630" cy="261802"/>
            <a:chOff x="6324130" y="1566303"/>
            <a:chExt cx="370630" cy="261802"/>
          </a:xfrm>
        </p:grpSpPr>
        <p:sp>
          <p:nvSpPr>
            <p:cNvPr id="14300" name="Google Shape;14300;p6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7" name="Google Shape;14317;p67"/>
          <p:cNvGrpSpPr/>
          <p:nvPr/>
        </p:nvGrpSpPr>
        <p:grpSpPr>
          <a:xfrm>
            <a:off x="5232280" y="2026587"/>
            <a:ext cx="370840" cy="353213"/>
            <a:chOff x="5232280" y="2026587"/>
            <a:chExt cx="370840" cy="353213"/>
          </a:xfrm>
        </p:grpSpPr>
        <p:sp>
          <p:nvSpPr>
            <p:cNvPr id="14318" name="Google Shape;14318;p6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8" name="Google Shape;14328;p67"/>
          <p:cNvGrpSpPr/>
          <p:nvPr/>
        </p:nvGrpSpPr>
        <p:grpSpPr>
          <a:xfrm>
            <a:off x="7968961" y="2435329"/>
            <a:ext cx="379548" cy="365331"/>
            <a:chOff x="7968961" y="2435329"/>
            <a:chExt cx="379548" cy="365331"/>
          </a:xfrm>
        </p:grpSpPr>
        <p:sp>
          <p:nvSpPr>
            <p:cNvPr id="14329" name="Google Shape;14329;p6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5" name="Google Shape;14335;p67"/>
          <p:cNvGrpSpPr/>
          <p:nvPr/>
        </p:nvGrpSpPr>
        <p:grpSpPr>
          <a:xfrm>
            <a:off x="4136679" y="2115323"/>
            <a:ext cx="373305" cy="223217"/>
            <a:chOff x="4136679" y="2115323"/>
            <a:chExt cx="373305" cy="223217"/>
          </a:xfrm>
        </p:grpSpPr>
        <p:sp>
          <p:nvSpPr>
            <p:cNvPr id="14336" name="Google Shape;14336;p6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6" name="Google Shape;14346;p67"/>
          <p:cNvGrpSpPr/>
          <p:nvPr/>
        </p:nvGrpSpPr>
        <p:grpSpPr>
          <a:xfrm>
            <a:off x="7423823" y="2464077"/>
            <a:ext cx="372046" cy="307730"/>
            <a:chOff x="7423823" y="2464077"/>
            <a:chExt cx="372046" cy="307730"/>
          </a:xfrm>
        </p:grpSpPr>
        <p:sp>
          <p:nvSpPr>
            <p:cNvPr id="14347" name="Google Shape;14347;p6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67"/>
          <p:cNvGrpSpPr/>
          <p:nvPr/>
        </p:nvGrpSpPr>
        <p:grpSpPr>
          <a:xfrm>
            <a:off x="3882511" y="3365156"/>
            <a:ext cx="295061" cy="370263"/>
            <a:chOff x="3882511" y="3365156"/>
            <a:chExt cx="295061" cy="370263"/>
          </a:xfrm>
        </p:grpSpPr>
        <p:sp>
          <p:nvSpPr>
            <p:cNvPr id="14361" name="Google Shape;14361;p6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6" name="Google Shape;14366;p67"/>
          <p:cNvGrpSpPr/>
          <p:nvPr/>
        </p:nvGrpSpPr>
        <p:grpSpPr>
          <a:xfrm>
            <a:off x="5229788" y="1512217"/>
            <a:ext cx="370132" cy="370132"/>
            <a:chOff x="5229788" y="1512217"/>
            <a:chExt cx="370132" cy="370132"/>
          </a:xfrm>
        </p:grpSpPr>
        <p:sp>
          <p:nvSpPr>
            <p:cNvPr id="14367" name="Google Shape;14367;p6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67"/>
          <p:cNvGrpSpPr/>
          <p:nvPr/>
        </p:nvGrpSpPr>
        <p:grpSpPr>
          <a:xfrm>
            <a:off x="6041869" y="3365392"/>
            <a:ext cx="373882" cy="370053"/>
            <a:chOff x="6041869" y="3365392"/>
            <a:chExt cx="373882" cy="370053"/>
          </a:xfrm>
        </p:grpSpPr>
        <p:sp>
          <p:nvSpPr>
            <p:cNvPr id="14385" name="Google Shape;14385;p6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67"/>
          <p:cNvGrpSpPr/>
          <p:nvPr/>
        </p:nvGrpSpPr>
        <p:grpSpPr>
          <a:xfrm>
            <a:off x="4684309" y="2087493"/>
            <a:ext cx="374748" cy="279140"/>
            <a:chOff x="4684309" y="2087493"/>
            <a:chExt cx="374748" cy="279140"/>
          </a:xfrm>
        </p:grpSpPr>
        <p:sp>
          <p:nvSpPr>
            <p:cNvPr id="14396" name="Google Shape;14396;p6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67"/>
          <p:cNvGrpSpPr/>
          <p:nvPr/>
        </p:nvGrpSpPr>
        <p:grpSpPr>
          <a:xfrm>
            <a:off x="7521110" y="2906131"/>
            <a:ext cx="175400" cy="370053"/>
            <a:chOff x="7521110" y="2906131"/>
            <a:chExt cx="175400" cy="370053"/>
          </a:xfrm>
        </p:grpSpPr>
        <p:sp>
          <p:nvSpPr>
            <p:cNvPr id="14409" name="Google Shape;14409;p6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67"/>
          <p:cNvGrpSpPr/>
          <p:nvPr/>
        </p:nvGrpSpPr>
        <p:grpSpPr>
          <a:xfrm>
            <a:off x="3586925" y="1523286"/>
            <a:ext cx="371023" cy="347915"/>
            <a:chOff x="3586925" y="1523286"/>
            <a:chExt cx="371023" cy="347915"/>
          </a:xfrm>
        </p:grpSpPr>
        <p:sp>
          <p:nvSpPr>
            <p:cNvPr id="14419" name="Google Shape;14419;p6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67"/>
          <p:cNvGrpSpPr/>
          <p:nvPr/>
        </p:nvGrpSpPr>
        <p:grpSpPr>
          <a:xfrm>
            <a:off x="6876009" y="2475461"/>
            <a:ext cx="370158" cy="285120"/>
            <a:chOff x="6876009" y="2475461"/>
            <a:chExt cx="370158" cy="285120"/>
          </a:xfrm>
        </p:grpSpPr>
        <p:sp>
          <p:nvSpPr>
            <p:cNvPr id="14439" name="Google Shape;14439;p6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6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67"/>
          <p:cNvGrpSpPr/>
          <p:nvPr/>
        </p:nvGrpSpPr>
        <p:grpSpPr>
          <a:xfrm>
            <a:off x="6328222" y="2445847"/>
            <a:ext cx="370158" cy="344269"/>
            <a:chOff x="6328222" y="2445847"/>
            <a:chExt cx="370158" cy="344269"/>
          </a:xfrm>
        </p:grpSpPr>
        <p:sp>
          <p:nvSpPr>
            <p:cNvPr id="14449" name="Google Shape;14449;p6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67"/>
          <p:cNvGrpSpPr/>
          <p:nvPr/>
        </p:nvGrpSpPr>
        <p:grpSpPr>
          <a:xfrm>
            <a:off x="5249540" y="2432942"/>
            <a:ext cx="351639" cy="370184"/>
            <a:chOff x="5249540" y="2432942"/>
            <a:chExt cx="351639" cy="370184"/>
          </a:xfrm>
        </p:grpSpPr>
        <p:sp>
          <p:nvSpPr>
            <p:cNvPr id="14458" name="Google Shape;14458;p6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67"/>
          <p:cNvGrpSpPr/>
          <p:nvPr/>
        </p:nvGrpSpPr>
        <p:grpSpPr>
          <a:xfrm>
            <a:off x="4137047" y="2482176"/>
            <a:ext cx="371102" cy="271585"/>
            <a:chOff x="4137047" y="2482176"/>
            <a:chExt cx="371102" cy="271585"/>
          </a:xfrm>
        </p:grpSpPr>
        <p:sp>
          <p:nvSpPr>
            <p:cNvPr id="14466" name="Google Shape;14466;p6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67"/>
          <p:cNvGrpSpPr/>
          <p:nvPr/>
        </p:nvGrpSpPr>
        <p:grpSpPr>
          <a:xfrm>
            <a:off x="4686434" y="2432916"/>
            <a:ext cx="367377" cy="370079"/>
            <a:chOff x="4686434" y="2432916"/>
            <a:chExt cx="367377" cy="370079"/>
          </a:xfrm>
        </p:grpSpPr>
        <p:sp>
          <p:nvSpPr>
            <p:cNvPr id="14478" name="Google Shape;14478;p6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67"/>
          <p:cNvGrpSpPr/>
          <p:nvPr/>
        </p:nvGrpSpPr>
        <p:grpSpPr>
          <a:xfrm>
            <a:off x="6328222" y="2056306"/>
            <a:ext cx="372099" cy="293986"/>
            <a:chOff x="6328222" y="2056306"/>
            <a:chExt cx="372099" cy="293986"/>
          </a:xfrm>
        </p:grpSpPr>
        <p:sp>
          <p:nvSpPr>
            <p:cNvPr id="14490" name="Google Shape;14490;p6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67"/>
          <p:cNvGrpSpPr/>
          <p:nvPr/>
        </p:nvGrpSpPr>
        <p:grpSpPr>
          <a:xfrm>
            <a:off x="5789327" y="2432968"/>
            <a:ext cx="352531" cy="370132"/>
            <a:chOff x="5789327" y="2432968"/>
            <a:chExt cx="352531" cy="370132"/>
          </a:xfrm>
        </p:grpSpPr>
        <p:sp>
          <p:nvSpPr>
            <p:cNvPr id="14500" name="Google Shape;14500;p6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0" name="Google Shape;14510;p67"/>
          <p:cNvGrpSpPr/>
          <p:nvPr/>
        </p:nvGrpSpPr>
        <p:grpSpPr>
          <a:xfrm>
            <a:off x="874612" y="1980134"/>
            <a:ext cx="322314" cy="370158"/>
            <a:chOff x="874612" y="1980134"/>
            <a:chExt cx="322314" cy="370158"/>
          </a:xfrm>
        </p:grpSpPr>
        <p:sp>
          <p:nvSpPr>
            <p:cNvPr id="14511" name="Google Shape;14511;p6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67"/>
          <p:cNvGrpSpPr/>
          <p:nvPr/>
        </p:nvGrpSpPr>
        <p:grpSpPr>
          <a:xfrm>
            <a:off x="3039662" y="2514780"/>
            <a:ext cx="374223" cy="329764"/>
            <a:chOff x="3039662" y="2514780"/>
            <a:chExt cx="374223" cy="329764"/>
          </a:xfrm>
        </p:grpSpPr>
        <p:sp>
          <p:nvSpPr>
            <p:cNvPr id="14529" name="Google Shape;14529;p6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67"/>
          <p:cNvGrpSpPr/>
          <p:nvPr/>
        </p:nvGrpSpPr>
        <p:grpSpPr>
          <a:xfrm>
            <a:off x="1946369" y="2563122"/>
            <a:ext cx="374066" cy="233395"/>
            <a:chOff x="1946369" y="2563122"/>
            <a:chExt cx="374066" cy="233395"/>
          </a:xfrm>
        </p:grpSpPr>
        <p:sp>
          <p:nvSpPr>
            <p:cNvPr id="14548" name="Google Shape;14548;p6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6" name="Google Shape;14556;p67"/>
          <p:cNvGrpSpPr/>
          <p:nvPr/>
        </p:nvGrpSpPr>
        <p:grpSpPr>
          <a:xfrm>
            <a:off x="4135263" y="2906184"/>
            <a:ext cx="374040" cy="370184"/>
            <a:chOff x="4135263" y="2906184"/>
            <a:chExt cx="374040" cy="370184"/>
          </a:xfrm>
        </p:grpSpPr>
        <p:sp>
          <p:nvSpPr>
            <p:cNvPr id="14557" name="Google Shape;14557;p6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67"/>
          <p:cNvGrpSpPr/>
          <p:nvPr/>
        </p:nvGrpSpPr>
        <p:grpSpPr>
          <a:xfrm>
            <a:off x="4683601" y="2906184"/>
            <a:ext cx="372676" cy="370184"/>
            <a:chOff x="4683601" y="2906184"/>
            <a:chExt cx="372676" cy="370184"/>
          </a:xfrm>
        </p:grpSpPr>
        <p:sp>
          <p:nvSpPr>
            <p:cNvPr id="14561" name="Google Shape;14561;p6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7" name="Google Shape;14567;p67"/>
          <p:cNvGrpSpPr/>
          <p:nvPr/>
        </p:nvGrpSpPr>
        <p:grpSpPr>
          <a:xfrm>
            <a:off x="870808" y="2906053"/>
            <a:ext cx="329134" cy="370132"/>
            <a:chOff x="870808" y="2906053"/>
            <a:chExt cx="329134" cy="370132"/>
          </a:xfrm>
        </p:grpSpPr>
        <p:sp>
          <p:nvSpPr>
            <p:cNvPr id="14568" name="Google Shape;14568;p6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7" name="Google Shape;14587;p67"/>
          <p:cNvGrpSpPr/>
          <p:nvPr/>
        </p:nvGrpSpPr>
        <p:grpSpPr>
          <a:xfrm>
            <a:off x="1943878" y="2909069"/>
            <a:ext cx="374774" cy="364282"/>
            <a:chOff x="1943878" y="2909069"/>
            <a:chExt cx="374774" cy="364282"/>
          </a:xfrm>
        </p:grpSpPr>
        <p:sp>
          <p:nvSpPr>
            <p:cNvPr id="14588" name="Google Shape;14588;p6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67"/>
          <p:cNvGrpSpPr/>
          <p:nvPr/>
        </p:nvGrpSpPr>
        <p:grpSpPr>
          <a:xfrm>
            <a:off x="1128072" y="3365261"/>
            <a:ext cx="328872" cy="370158"/>
            <a:chOff x="1128072" y="3365261"/>
            <a:chExt cx="328872" cy="370158"/>
          </a:xfrm>
        </p:grpSpPr>
        <p:sp>
          <p:nvSpPr>
            <p:cNvPr id="14610" name="Google Shape;14610;p6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4" name="Google Shape;14654;p67"/>
          <p:cNvGrpSpPr/>
          <p:nvPr/>
        </p:nvGrpSpPr>
        <p:grpSpPr>
          <a:xfrm>
            <a:off x="5776868" y="1515181"/>
            <a:ext cx="370866" cy="364151"/>
            <a:chOff x="5776868" y="1515181"/>
            <a:chExt cx="370866" cy="364151"/>
          </a:xfrm>
        </p:grpSpPr>
        <p:sp>
          <p:nvSpPr>
            <p:cNvPr id="14655" name="Google Shape;14655;p6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2" name="Google Shape;14672;p67"/>
          <p:cNvGrpSpPr/>
          <p:nvPr/>
        </p:nvGrpSpPr>
        <p:grpSpPr>
          <a:xfrm>
            <a:off x="3577849" y="2432942"/>
            <a:ext cx="393660" cy="370079"/>
            <a:chOff x="3577849" y="2432942"/>
            <a:chExt cx="393660" cy="370079"/>
          </a:xfrm>
        </p:grpSpPr>
        <p:sp>
          <p:nvSpPr>
            <p:cNvPr id="14673" name="Google Shape;14673;p6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3" name="Google Shape;14683;p67"/>
          <p:cNvGrpSpPr/>
          <p:nvPr/>
        </p:nvGrpSpPr>
        <p:grpSpPr>
          <a:xfrm>
            <a:off x="2493999" y="2927037"/>
            <a:ext cx="370132" cy="328164"/>
            <a:chOff x="2493999" y="2927037"/>
            <a:chExt cx="370132" cy="328164"/>
          </a:xfrm>
        </p:grpSpPr>
        <p:sp>
          <p:nvSpPr>
            <p:cNvPr id="14684" name="Google Shape;14684;p6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67"/>
          <p:cNvGrpSpPr/>
          <p:nvPr/>
        </p:nvGrpSpPr>
        <p:grpSpPr>
          <a:xfrm>
            <a:off x="3589417" y="2950696"/>
            <a:ext cx="370315" cy="281028"/>
            <a:chOff x="3589417" y="2950696"/>
            <a:chExt cx="370315" cy="281028"/>
          </a:xfrm>
        </p:grpSpPr>
        <p:sp>
          <p:nvSpPr>
            <p:cNvPr id="14697" name="Google Shape;14697;p6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67"/>
          <p:cNvGrpSpPr/>
          <p:nvPr/>
        </p:nvGrpSpPr>
        <p:grpSpPr>
          <a:xfrm>
            <a:off x="3032711" y="2911718"/>
            <a:ext cx="396125" cy="359062"/>
            <a:chOff x="3032711" y="2911718"/>
            <a:chExt cx="396125" cy="359062"/>
          </a:xfrm>
        </p:grpSpPr>
        <p:sp>
          <p:nvSpPr>
            <p:cNvPr id="14718" name="Google Shape;14718;p6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7"/>
          <p:cNvGrpSpPr/>
          <p:nvPr/>
        </p:nvGrpSpPr>
        <p:grpSpPr>
          <a:xfrm>
            <a:off x="7417764" y="1513397"/>
            <a:ext cx="373174" cy="367692"/>
            <a:chOff x="7417764" y="1513397"/>
            <a:chExt cx="373174" cy="367692"/>
          </a:xfrm>
        </p:grpSpPr>
        <p:sp>
          <p:nvSpPr>
            <p:cNvPr id="14731" name="Google Shape;14731;p6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6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7"/>
          <p:cNvGrpSpPr/>
          <p:nvPr/>
        </p:nvGrpSpPr>
        <p:grpSpPr>
          <a:xfrm>
            <a:off x="6871944" y="1514368"/>
            <a:ext cx="370132" cy="365672"/>
            <a:chOff x="6871944" y="1514368"/>
            <a:chExt cx="370132" cy="365672"/>
          </a:xfrm>
        </p:grpSpPr>
        <p:sp>
          <p:nvSpPr>
            <p:cNvPr id="14751" name="Google Shape;14751;p6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9" name="Google Shape;14769;p67"/>
          <p:cNvGrpSpPr/>
          <p:nvPr/>
        </p:nvGrpSpPr>
        <p:grpSpPr>
          <a:xfrm>
            <a:off x="6561931" y="3365261"/>
            <a:ext cx="400375" cy="370184"/>
            <a:chOff x="6561931" y="3365261"/>
            <a:chExt cx="400375" cy="370184"/>
          </a:xfrm>
        </p:grpSpPr>
        <p:sp>
          <p:nvSpPr>
            <p:cNvPr id="14770" name="Google Shape;14770;p6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2" name="Google Shape;14782;p67"/>
          <p:cNvGrpSpPr/>
          <p:nvPr/>
        </p:nvGrpSpPr>
        <p:grpSpPr>
          <a:xfrm>
            <a:off x="1942120" y="1985852"/>
            <a:ext cx="378315" cy="358695"/>
            <a:chOff x="1942120" y="1985852"/>
            <a:chExt cx="378315" cy="358695"/>
          </a:xfrm>
        </p:grpSpPr>
        <p:sp>
          <p:nvSpPr>
            <p:cNvPr id="14783" name="Google Shape;14783;p6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3" name="Google Shape;14803;p67"/>
          <p:cNvGrpSpPr/>
          <p:nvPr/>
        </p:nvGrpSpPr>
        <p:grpSpPr>
          <a:xfrm>
            <a:off x="1401415" y="2429218"/>
            <a:ext cx="364282" cy="374197"/>
            <a:chOff x="1401415" y="2429218"/>
            <a:chExt cx="364282" cy="374197"/>
          </a:xfrm>
        </p:grpSpPr>
        <p:sp>
          <p:nvSpPr>
            <p:cNvPr id="14804" name="Google Shape;14804;p6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9" name="Google Shape;14819;p67"/>
          <p:cNvGrpSpPr/>
          <p:nvPr/>
        </p:nvGrpSpPr>
        <p:grpSpPr>
          <a:xfrm>
            <a:off x="7110427" y="3365261"/>
            <a:ext cx="400401" cy="370184"/>
            <a:chOff x="7110427" y="3365261"/>
            <a:chExt cx="400401" cy="370184"/>
          </a:xfrm>
        </p:grpSpPr>
        <p:sp>
          <p:nvSpPr>
            <p:cNvPr id="14820" name="Google Shape;14820;p6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67"/>
          <p:cNvGrpSpPr/>
          <p:nvPr/>
        </p:nvGrpSpPr>
        <p:grpSpPr>
          <a:xfrm>
            <a:off x="7658949" y="3363137"/>
            <a:ext cx="400375" cy="370132"/>
            <a:chOff x="7658949" y="3363137"/>
            <a:chExt cx="400375" cy="370132"/>
          </a:xfrm>
        </p:grpSpPr>
        <p:sp>
          <p:nvSpPr>
            <p:cNvPr id="14828" name="Google Shape;14828;p6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67"/>
          <p:cNvGrpSpPr/>
          <p:nvPr/>
        </p:nvGrpSpPr>
        <p:grpSpPr>
          <a:xfrm>
            <a:off x="3304481" y="3379389"/>
            <a:ext cx="356623" cy="370105"/>
            <a:chOff x="3307156" y="3365314"/>
            <a:chExt cx="356623" cy="370105"/>
          </a:xfrm>
        </p:grpSpPr>
        <p:sp>
          <p:nvSpPr>
            <p:cNvPr id="14834" name="Google Shape;14834;p6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6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67"/>
          <p:cNvGrpSpPr/>
          <p:nvPr/>
        </p:nvGrpSpPr>
        <p:grpSpPr>
          <a:xfrm>
            <a:off x="7422407" y="1980107"/>
            <a:ext cx="372807" cy="370079"/>
            <a:chOff x="7422407" y="1980107"/>
            <a:chExt cx="372807" cy="370079"/>
          </a:xfrm>
        </p:grpSpPr>
        <p:sp>
          <p:nvSpPr>
            <p:cNvPr id="14850" name="Google Shape;14850;p6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3" name="Google Shape;14863;p67"/>
          <p:cNvGrpSpPr/>
          <p:nvPr/>
        </p:nvGrpSpPr>
        <p:grpSpPr>
          <a:xfrm>
            <a:off x="6916141" y="2906184"/>
            <a:ext cx="289737" cy="370394"/>
            <a:chOff x="6916141" y="2906184"/>
            <a:chExt cx="289737" cy="370394"/>
          </a:xfrm>
        </p:grpSpPr>
        <p:sp>
          <p:nvSpPr>
            <p:cNvPr id="14864" name="Google Shape;14864;p6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67"/>
          <p:cNvGrpSpPr/>
          <p:nvPr/>
        </p:nvGrpSpPr>
        <p:grpSpPr>
          <a:xfrm>
            <a:off x="7970194" y="2013577"/>
            <a:ext cx="372676" cy="331731"/>
            <a:chOff x="7970194" y="2013577"/>
            <a:chExt cx="372676" cy="331731"/>
          </a:xfrm>
        </p:grpSpPr>
        <p:sp>
          <p:nvSpPr>
            <p:cNvPr id="14886" name="Google Shape;14886;p6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6" name="Google Shape;14896;p67"/>
          <p:cNvGrpSpPr/>
          <p:nvPr/>
        </p:nvGrpSpPr>
        <p:grpSpPr>
          <a:xfrm>
            <a:off x="1416733" y="1512190"/>
            <a:ext cx="332964" cy="370158"/>
            <a:chOff x="1416733" y="1512190"/>
            <a:chExt cx="332964" cy="370158"/>
          </a:xfrm>
        </p:grpSpPr>
        <p:sp>
          <p:nvSpPr>
            <p:cNvPr id="14897" name="Google Shape;14897;p6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6" name="Google Shape;14916;p67"/>
          <p:cNvGrpSpPr/>
          <p:nvPr/>
        </p:nvGrpSpPr>
        <p:grpSpPr>
          <a:xfrm>
            <a:off x="5246366" y="2906105"/>
            <a:ext cx="342852" cy="370079"/>
            <a:chOff x="5246366" y="2906105"/>
            <a:chExt cx="342852" cy="370079"/>
          </a:xfrm>
        </p:grpSpPr>
        <p:sp>
          <p:nvSpPr>
            <p:cNvPr id="14917" name="Google Shape;14917;p6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67"/>
          <p:cNvGrpSpPr/>
          <p:nvPr/>
        </p:nvGrpSpPr>
        <p:grpSpPr>
          <a:xfrm>
            <a:off x="849667" y="2434883"/>
            <a:ext cx="371259" cy="366249"/>
            <a:chOff x="849667" y="2434883"/>
            <a:chExt cx="371259" cy="366249"/>
          </a:xfrm>
        </p:grpSpPr>
        <p:sp>
          <p:nvSpPr>
            <p:cNvPr id="14924" name="Google Shape;14924;p6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67"/>
          <p:cNvGrpSpPr/>
          <p:nvPr/>
        </p:nvGrpSpPr>
        <p:grpSpPr>
          <a:xfrm>
            <a:off x="4417026" y="3365366"/>
            <a:ext cx="332728" cy="370053"/>
            <a:chOff x="4417026" y="3365366"/>
            <a:chExt cx="332728" cy="370053"/>
          </a:xfrm>
        </p:grpSpPr>
        <p:sp>
          <p:nvSpPr>
            <p:cNvPr id="14938" name="Google Shape;14938;p6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6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6" name="Google Shape;14956;p67"/>
          <p:cNvGrpSpPr/>
          <p:nvPr/>
        </p:nvGrpSpPr>
        <p:grpSpPr>
          <a:xfrm>
            <a:off x="2497068" y="1980186"/>
            <a:ext cx="363994" cy="370105"/>
            <a:chOff x="2497068" y="1980186"/>
            <a:chExt cx="363994" cy="370105"/>
          </a:xfrm>
        </p:grpSpPr>
        <p:sp>
          <p:nvSpPr>
            <p:cNvPr id="14957" name="Google Shape;14957;p6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8" name="Google Shape;14978;p67"/>
          <p:cNvGrpSpPr/>
          <p:nvPr/>
        </p:nvGrpSpPr>
        <p:grpSpPr>
          <a:xfrm>
            <a:off x="5820278" y="2906158"/>
            <a:ext cx="294904" cy="370027"/>
            <a:chOff x="5820278" y="2906158"/>
            <a:chExt cx="294904" cy="370027"/>
          </a:xfrm>
        </p:grpSpPr>
        <p:sp>
          <p:nvSpPr>
            <p:cNvPr id="14979" name="Google Shape;14979;p6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6" name="Google Shape;14986;p67"/>
          <p:cNvGrpSpPr/>
          <p:nvPr/>
        </p:nvGrpSpPr>
        <p:grpSpPr>
          <a:xfrm>
            <a:off x="4946819" y="3383229"/>
            <a:ext cx="370132" cy="334223"/>
            <a:chOff x="4946819" y="3383229"/>
            <a:chExt cx="370132" cy="334223"/>
          </a:xfrm>
        </p:grpSpPr>
        <p:sp>
          <p:nvSpPr>
            <p:cNvPr id="14987" name="Google Shape;14987;p6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67"/>
          <p:cNvGrpSpPr/>
          <p:nvPr/>
        </p:nvGrpSpPr>
        <p:grpSpPr>
          <a:xfrm>
            <a:off x="3038403" y="1539234"/>
            <a:ext cx="375482" cy="316072"/>
            <a:chOff x="3038403" y="1539234"/>
            <a:chExt cx="375482" cy="316072"/>
          </a:xfrm>
        </p:grpSpPr>
        <p:sp>
          <p:nvSpPr>
            <p:cNvPr id="14997" name="Google Shape;14997;p6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98" name="Google Shape;14998;p67"/>
            <p:cNvGrpSpPr/>
            <p:nvPr/>
          </p:nvGrpSpPr>
          <p:grpSpPr>
            <a:xfrm>
              <a:off x="3038403" y="1539234"/>
              <a:ext cx="375482" cy="316072"/>
              <a:chOff x="3038403" y="1539234"/>
              <a:chExt cx="375482" cy="316072"/>
            </a:xfrm>
          </p:grpSpPr>
          <p:sp>
            <p:nvSpPr>
              <p:cNvPr id="14999" name="Google Shape;14999;p6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08" name="Google Shape;15008;p67"/>
          <p:cNvGrpSpPr/>
          <p:nvPr/>
        </p:nvGrpSpPr>
        <p:grpSpPr>
          <a:xfrm>
            <a:off x="6332865" y="2906131"/>
            <a:ext cx="360846" cy="370184"/>
            <a:chOff x="6332865" y="2906131"/>
            <a:chExt cx="360846" cy="370184"/>
          </a:xfrm>
        </p:grpSpPr>
        <p:sp>
          <p:nvSpPr>
            <p:cNvPr id="15009" name="Google Shape;15009;p6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0" name="Google Shape;15020;p67"/>
          <p:cNvGrpSpPr/>
          <p:nvPr/>
        </p:nvGrpSpPr>
        <p:grpSpPr>
          <a:xfrm>
            <a:off x="4135079" y="1518066"/>
            <a:ext cx="370132" cy="358223"/>
            <a:chOff x="4135079" y="1518066"/>
            <a:chExt cx="370132" cy="358223"/>
          </a:xfrm>
        </p:grpSpPr>
        <p:sp>
          <p:nvSpPr>
            <p:cNvPr id="15021" name="Google Shape;15021;p6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0" name="Google Shape;15040;p67"/>
          <p:cNvGrpSpPr/>
          <p:nvPr/>
        </p:nvGrpSpPr>
        <p:grpSpPr>
          <a:xfrm>
            <a:off x="6878869" y="1980134"/>
            <a:ext cx="361240" cy="370158"/>
            <a:chOff x="6878869" y="1980134"/>
            <a:chExt cx="361240" cy="370158"/>
          </a:xfrm>
        </p:grpSpPr>
        <p:sp>
          <p:nvSpPr>
            <p:cNvPr id="15041" name="Google Shape;15041;p6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4" name="Google Shape;15054;p67"/>
          <p:cNvGrpSpPr/>
          <p:nvPr/>
        </p:nvGrpSpPr>
        <p:grpSpPr>
          <a:xfrm>
            <a:off x="2493999" y="2550033"/>
            <a:ext cx="370132" cy="259467"/>
            <a:chOff x="2493999" y="2550033"/>
            <a:chExt cx="370132" cy="259467"/>
          </a:xfrm>
        </p:grpSpPr>
        <p:sp>
          <p:nvSpPr>
            <p:cNvPr id="15055" name="Google Shape;15055;p6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4" name="Google Shape;15074;p67"/>
          <p:cNvGrpSpPr/>
          <p:nvPr/>
        </p:nvGrpSpPr>
        <p:grpSpPr>
          <a:xfrm>
            <a:off x="1699703" y="3365261"/>
            <a:ext cx="281054" cy="370158"/>
            <a:chOff x="1699703" y="3365261"/>
            <a:chExt cx="281054" cy="370158"/>
          </a:xfrm>
        </p:grpSpPr>
        <p:sp>
          <p:nvSpPr>
            <p:cNvPr id="15075" name="Google Shape;15075;p6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8" name="Google Shape;15088;p67"/>
          <p:cNvGrpSpPr/>
          <p:nvPr/>
        </p:nvGrpSpPr>
        <p:grpSpPr>
          <a:xfrm>
            <a:off x="7966810" y="1519430"/>
            <a:ext cx="369974" cy="355626"/>
            <a:chOff x="7966810" y="1519430"/>
            <a:chExt cx="369974" cy="355626"/>
          </a:xfrm>
        </p:grpSpPr>
        <p:sp>
          <p:nvSpPr>
            <p:cNvPr id="15089" name="Google Shape;15089;p6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5" name="Google Shape;15105;p67"/>
          <p:cNvGrpSpPr/>
          <p:nvPr/>
        </p:nvGrpSpPr>
        <p:grpSpPr>
          <a:xfrm>
            <a:off x="2792628" y="3365340"/>
            <a:ext cx="290445" cy="370079"/>
            <a:chOff x="2792628" y="3365340"/>
            <a:chExt cx="290445" cy="370079"/>
          </a:xfrm>
        </p:grpSpPr>
        <p:sp>
          <p:nvSpPr>
            <p:cNvPr id="15106" name="Google Shape;15106;p6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0" name="Google Shape;15120;p67"/>
          <p:cNvGrpSpPr/>
          <p:nvPr/>
        </p:nvGrpSpPr>
        <p:grpSpPr>
          <a:xfrm>
            <a:off x="1389585" y="1988317"/>
            <a:ext cx="388125" cy="353790"/>
            <a:chOff x="1389585" y="1988317"/>
            <a:chExt cx="388125" cy="353790"/>
          </a:xfrm>
        </p:grpSpPr>
        <p:sp>
          <p:nvSpPr>
            <p:cNvPr id="15121" name="Google Shape;15121;p6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67"/>
          <p:cNvGrpSpPr/>
          <p:nvPr/>
        </p:nvGrpSpPr>
        <p:grpSpPr>
          <a:xfrm>
            <a:off x="2492924" y="1512190"/>
            <a:ext cx="370158" cy="370158"/>
            <a:chOff x="2492924" y="1512190"/>
            <a:chExt cx="370158" cy="370158"/>
          </a:xfrm>
        </p:grpSpPr>
        <p:sp>
          <p:nvSpPr>
            <p:cNvPr id="15144" name="Google Shape;15144;p6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6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6" name="Google Shape;15166;p67"/>
          <p:cNvGrpSpPr/>
          <p:nvPr/>
        </p:nvGrpSpPr>
        <p:grpSpPr>
          <a:xfrm>
            <a:off x="1933569" y="1512243"/>
            <a:ext cx="393975" cy="370105"/>
            <a:chOff x="1933569" y="1512243"/>
            <a:chExt cx="393975" cy="370105"/>
          </a:xfrm>
        </p:grpSpPr>
        <p:sp>
          <p:nvSpPr>
            <p:cNvPr id="15167" name="Google Shape;15167;p6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67"/>
          <p:cNvGrpSpPr/>
          <p:nvPr/>
        </p:nvGrpSpPr>
        <p:grpSpPr>
          <a:xfrm>
            <a:off x="2236106" y="3365392"/>
            <a:ext cx="306471" cy="370000"/>
            <a:chOff x="2236106" y="3365392"/>
            <a:chExt cx="306471" cy="370000"/>
          </a:xfrm>
        </p:grpSpPr>
        <p:sp>
          <p:nvSpPr>
            <p:cNvPr id="15196" name="Google Shape;15196;p6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0" name="Google Shape;15210;p67"/>
          <p:cNvGrpSpPr/>
          <p:nvPr/>
        </p:nvGrpSpPr>
        <p:grpSpPr>
          <a:xfrm>
            <a:off x="5492823" y="3385563"/>
            <a:ext cx="375325" cy="329606"/>
            <a:chOff x="5492823" y="3385563"/>
            <a:chExt cx="375325" cy="329606"/>
          </a:xfrm>
        </p:grpSpPr>
        <p:sp>
          <p:nvSpPr>
            <p:cNvPr id="15211" name="Google Shape;15211;p6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1" name="Google Shape;15231;p67"/>
          <p:cNvGrpSpPr/>
          <p:nvPr/>
        </p:nvGrpSpPr>
        <p:grpSpPr>
          <a:xfrm>
            <a:off x="3041787" y="2001118"/>
            <a:ext cx="370158" cy="328164"/>
            <a:chOff x="3041787" y="2001118"/>
            <a:chExt cx="370158" cy="328164"/>
          </a:xfrm>
        </p:grpSpPr>
        <p:sp>
          <p:nvSpPr>
            <p:cNvPr id="15232" name="Google Shape;15232;p6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67"/>
          <p:cNvGrpSpPr/>
          <p:nvPr/>
        </p:nvGrpSpPr>
        <p:grpSpPr>
          <a:xfrm>
            <a:off x="5779884" y="2039125"/>
            <a:ext cx="372309" cy="328216"/>
            <a:chOff x="5779884" y="2039125"/>
            <a:chExt cx="372309" cy="328216"/>
          </a:xfrm>
        </p:grpSpPr>
        <p:sp>
          <p:nvSpPr>
            <p:cNvPr id="15251" name="Google Shape;15251;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1471455-D3F4-15EB-B287-484DA0CBC880}"/>
              </a:ext>
            </a:extLst>
          </p:cNvPr>
          <p:cNvSpPr>
            <a:spLocks noGrp="1"/>
          </p:cNvSpPr>
          <p:nvPr>
            <p:ph type="subTitle" idx="1"/>
          </p:nvPr>
        </p:nvSpPr>
        <p:spPr>
          <a:xfrm>
            <a:off x="1303020" y="1986368"/>
            <a:ext cx="4071780" cy="1028400"/>
          </a:xfrm>
        </p:spPr>
        <p:txBody>
          <a:bodyPr/>
          <a:lstStyle/>
          <a:p>
            <a:pPr marL="114300" indent="0"/>
            <a:r>
              <a:rPr lang="en-US"/>
              <a:t>Build </a:t>
            </a:r>
            <a:r>
              <a:rPr lang="en-US" b="1">
                <a:solidFill>
                  <a:schemeClr val="accent2"/>
                </a:solidFill>
              </a:rPr>
              <a:t>4 </a:t>
            </a:r>
            <a:r>
              <a:rPr lang="en-US" b="1" err="1">
                <a:solidFill>
                  <a:schemeClr val="accent2"/>
                </a:solidFill>
              </a:rPr>
              <a:t>DoF</a:t>
            </a:r>
            <a:r>
              <a:rPr lang="en-US" b="1">
                <a:solidFill>
                  <a:schemeClr val="accent2"/>
                </a:solidFill>
              </a:rPr>
              <a:t> </a:t>
            </a:r>
            <a:r>
              <a:rPr lang="en-US"/>
              <a:t>robotic arm that follows a </a:t>
            </a:r>
            <a:r>
              <a:rPr lang="en-US">
                <a:solidFill>
                  <a:schemeClr val="accent2"/>
                </a:solidFill>
              </a:rPr>
              <a:t>specific shape trajectory</a:t>
            </a:r>
          </a:p>
          <a:p>
            <a:pPr marL="114300" indent="0"/>
            <a:endParaRPr lang="en-US">
              <a:solidFill>
                <a:schemeClr val="accent2"/>
              </a:solidFill>
            </a:endParaRPr>
          </a:p>
          <a:p>
            <a:pPr marL="114300" indent="0"/>
            <a:r>
              <a:rPr lang="en-US">
                <a:solidFill>
                  <a:schemeClr val="tx1"/>
                </a:solidFill>
              </a:rPr>
              <a:t>Implement </a:t>
            </a:r>
            <a:r>
              <a:rPr lang="en-US">
                <a:solidFill>
                  <a:schemeClr val="accent2"/>
                </a:solidFill>
              </a:rPr>
              <a:t>resolved rates algorithm </a:t>
            </a:r>
            <a:r>
              <a:rPr lang="en-US">
                <a:solidFill>
                  <a:schemeClr val="tx1"/>
                </a:solidFill>
              </a:rPr>
              <a:t>to calculate joint velocities</a:t>
            </a:r>
          </a:p>
          <a:p>
            <a:pPr marL="114300" indent="0"/>
            <a:endParaRPr lang="en-US">
              <a:solidFill>
                <a:schemeClr val="tx1"/>
              </a:solidFill>
            </a:endParaRPr>
          </a:p>
          <a:p>
            <a:pPr marL="114300" indent="0"/>
            <a:r>
              <a:rPr lang="en-US">
                <a:solidFill>
                  <a:schemeClr val="tx1"/>
                </a:solidFill>
              </a:rPr>
              <a:t>Have a complimenting </a:t>
            </a:r>
            <a:r>
              <a:rPr lang="en-US">
                <a:solidFill>
                  <a:schemeClr val="accent2"/>
                </a:solidFill>
              </a:rPr>
              <a:t>computational simulation </a:t>
            </a:r>
            <a:r>
              <a:rPr lang="en-US">
                <a:solidFill>
                  <a:schemeClr val="tx1"/>
                </a:solidFill>
              </a:rPr>
              <a:t>of robot motion + trajectory </a:t>
            </a:r>
          </a:p>
        </p:txBody>
      </p:sp>
      <p:sp>
        <p:nvSpPr>
          <p:cNvPr id="4" name="Google Shape;259;p29">
            <a:extLst>
              <a:ext uri="{FF2B5EF4-FFF2-40B4-BE49-F238E27FC236}">
                <a16:creationId xmlns:a16="http://schemas.microsoft.com/office/drawing/2014/main" id="{C589D091-1FF3-5C57-F641-807AD576617B}"/>
              </a:ext>
            </a:extLst>
          </p:cNvPr>
          <p:cNvSpPr/>
          <p:nvPr/>
        </p:nvSpPr>
        <p:spPr>
          <a:xfrm>
            <a:off x="1508700" y="1600916"/>
            <a:ext cx="3320700" cy="272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52E88637-4721-9E2C-7A00-75CF3AFCA2C2}"/>
              </a:ext>
            </a:extLst>
          </p:cNvPr>
          <p:cNvSpPr>
            <a:spLocks noGrp="1"/>
          </p:cNvSpPr>
          <p:nvPr>
            <p:ph type="title"/>
          </p:nvPr>
        </p:nvSpPr>
        <p:spPr>
          <a:xfrm>
            <a:off x="1508700" y="1216692"/>
            <a:ext cx="3866100" cy="725100"/>
          </a:xfrm>
        </p:spPr>
        <p:txBody>
          <a:bodyPr/>
          <a:lstStyle/>
          <a:p>
            <a:r>
              <a:rPr lang="en-US"/>
              <a:t>Goal</a:t>
            </a:r>
          </a:p>
        </p:txBody>
      </p:sp>
      <p:grpSp>
        <p:nvGrpSpPr>
          <p:cNvPr id="5" name="Google Shape;168;p26">
            <a:extLst>
              <a:ext uri="{FF2B5EF4-FFF2-40B4-BE49-F238E27FC236}">
                <a16:creationId xmlns:a16="http://schemas.microsoft.com/office/drawing/2014/main" id="{0C34BB5A-A0EE-D57D-31E2-7F1120144405}"/>
              </a:ext>
            </a:extLst>
          </p:cNvPr>
          <p:cNvGrpSpPr/>
          <p:nvPr/>
        </p:nvGrpSpPr>
        <p:grpSpPr>
          <a:xfrm rot="20503869">
            <a:off x="3462514" y="581261"/>
            <a:ext cx="7068795" cy="5591415"/>
            <a:chOff x="4157823" y="760308"/>
            <a:chExt cx="4571587" cy="3844297"/>
          </a:xfrm>
        </p:grpSpPr>
        <p:sp>
          <p:nvSpPr>
            <p:cNvPr id="7" name="Google Shape;170;p26">
              <a:extLst>
                <a:ext uri="{FF2B5EF4-FFF2-40B4-BE49-F238E27FC236}">
                  <a16:creationId xmlns:a16="http://schemas.microsoft.com/office/drawing/2014/main" id="{7F73036B-4800-3F84-4499-71C64C5C38B6}"/>
                </a:ext>
              </a:extLst>
            </p:cNvPr>
            <p:cNvSpPr/>
            <p:nvPr/>
          </p:nvSpPr>
          <p:spPr>
            <a:xfrm>
              <a:off x="4157823" y="4337661"/>
              <a:ext cx="4571587" cy="266944"/>
            </a:xfrm>
            <a:custGeom>
              <a:avLst/>
              <a:gdLst/>
              <a:ahLst/>
              <a:cxnLst/>
              <a:rect l="l" t="t" r="r" b="b"/>
              <a:pathLst>
                <a:path w="161683" h="9441" extrusionOk="0">
                  <a:moveTo>
                    <a:pt x="80825" y="1"/>
                  </a:moveTo>
                  <a:cubicBezTo>
                    <a:pt x="36193" y="1"/>
                    <a:pt x="1" y="2136"/>
                    <a:pt x="1" y="4738"/>
                  </a:cubicBezTo>
                  <a:cubicBezTo>
                    <a:pt x="1" y="7339"/>
                    <a:pt x="36193" y="9441"/>
                    <a:pt x="80859" y="9441"/>
                  </a:cubicBezTo>
                  <a:cubicBezTo>
                    <a:pt x="125490" y="9441"/>
                    <a:pt x="161683" y="7339"/>
                    <a:pt x="161683" y="4738"/>
                  </a:cubicBezTo>
                  <a:cubicBezTo>
                    <a:pt x="161683" y="2136"/>
                    <a:pt x="125490" y="1"/>
                    <a:pt x="80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8;p26">
              <a:extLst>
                <a:ext uri="{FF2B5EF4-FFF2-40B4-BE49-F238E27FC236}">
                  <a16:creationId xmlns:a16="http://schemas.microsoft.com/office/drawing/2014/main" id="{6703D190-F81A-1B6D-4F18-9B5A20F907FD}"/>
                </a:ext>
              </a:extLst>
            </p:cNvPr>
            <p:cNvSpPr/>
            <p:nvPr/>
          </p:nvSpPr>
          <p:spPr>
            <a:xfrm>
              <a:off x="4926507" y="3866090"/>
              <a:ext cx="27398" cy="29745"/>
            </a:xfrm>
            <a:custGeom>
              <a:avLst/>
              <a:gdLst/>
              <a:ahLst/>
              <a:cxnLst/>
              <a:rect l="l" t="t" r="r" b="b"/>
              <a:pathLst>
                <a:path w="969" h="1052" extrusionOk="0">
                  <a:moveTo>
                    <a:pt x="276" y="0"/>
                  </a:moveTo>
                  <a:cubicBezTo>
                    <a:pt x="235" y="0"/>
                    <a:pt x="198" y="11"/>
                    <a:pt x="168" y="34"/>
                  </a:cubicBezTo>
                  <a:cubicBezTo>
                    <a:pt x="1" y="134"/>
                    <a:pt x="34" y="434"/>
                    <a:pt x="201" y="701"/>
                  </a:cubicBezTo>
                  <a:cubicBezTo>
                    <a:pt x="367" y="922"/>
                    <a:pt x="578" y="1051"/>
                    <a:pt x="722" y="1051"/>
                  </a:cubicBezTo>
                  <a:cubicBezTo>
                    <a:pt x="752" y="1051"/>
                    <a:pt x="779" y="1046"/>
                    <a:pt x="802" y="1034"/>
                  </a:cubicBezTo>
                  <a:cubicBezTo>
                    <a:pt x="968" y="934"/>
                    <a:pt x="935" y="601"/>
                    <a:pt x="768" y="334"/>
                  </a:cubicBezTo>
                  <a:cubicBezTo>
                    <a:pt x="613" y="127"/>
                    <a:pt x="418" y="0"/>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9;p26">
              <a:extLst>
                <a:ext uri="{FF2B5EF4-FFF2-40B4-BE49-F238E27FC236}">
                  <a16:creationId xmlns:a16="http://schemas.microsoft.com/office/drawing/2014/main" id="{71F47F25-E914-A4CA-A5C8-8D3B58D7C320}"/>
                </a:ext>
              </a:extLst>
            </p:cNvPr>
            <p:cNvSpPr/>
            <p:nvPr/>
          </p:nvSpPr>
          <p:spPr>
            <a:xfrm>
              <a:off x="4953877" y="3906665"/>
              <a:ext cx="26437" cy="30085"/>
            </a:xfrm>
            <a:custGeom>
              <a:avLst/>
              <a:gdLst/>
              <a:ahLst/>
              <a:cxnLst/>
              <a:rect l="l" t="t" r="r" b="b"/>
              <a:pathLst>
                <a:path w="935" h="1064" extrusionOk="0">
                  <a:moveTo>
                    <a:pt x="257" y="0"/>
                  </a:moveTo>
                  <a:cubicBezTo>
                    <a:pt x="212" y="0"/>
                    <a:pt x="171" y="11"/>
                    <a:pt x="134" y="33"/>
                  </a:cubicBezTo>
                  <a:cubicBezTo>
                    <a:pt x="0" y="133"/>
                    <a:pt x="34" y="433"/>
                    <a:pt x="200" y="700"/>
                  </a:cubicBezTo>
                  <a:cubicBezTo>
                    <a:pt x="334" y="914"/>
                    <a:pt x="531" y="1063"/>
                    <a:pt x="690" y="1063"/>
                  </a:cubicBezTo>
                  <a:cubicBezTo>
                    <a:pt x="730" y="1063"/>
                    <a:pt x="768" y="1054"/>
                    <a:pt x="801" y="1034"/>
                  </a:cubicBezTo>
                  <a:cubicBezTo>
                    <a:pt x="934" y="934"/>
                    <a:pt x="934" y="633"/>
                    <a:pt x="734" y="367"/>
                  </a:cubicBezTo>
                  <a:cubicBezTo>
                    <a:pt x="604" y="133"/>
                    <a:pt x="41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80;p26">
              <a:extLst>
                <a:ext uri="{FF2B5EF4-FFF2-40B4-BE49-F238E27FC236}">
                  <a16:creationId xmlns:a16="http://schemas.microsoft.com/office/drawing/2014/main" id="{4B1311EB-8812-3F66-E53E-11B8915DB97F}"/>
                </a:ext>
              </a:extLst>
            </p:cNvPr>
            <p:cNvSpPr/>
            <p:nvPr/>
          </p:nvSpPr>
          <p:spPr>
            <a:xfrm>
              <a:off x="4968976" y="3867985"/>
              <a:ext cx="26437" cy="29236"/>
            </a:xfrm>
            <a:custGeom>
              <a:avLst/>
              <a:gdLst/>
              <a:ahLst/>
              <a:cxnLst/>
              <a:rect l="l" t="t" r="r" b="b"/>
              <a:pathLst>
                <a:path w="935" h="1034" extrusionOk="0">
                  <a:moveTo>
                    <a:pt x="259" y="0"/>
                  </a:moveTo>
                  <a:cubicBezTo>
                    <a:pt x="214" y="0"/>
                    <a:pt x="171" y="11"/>
                    <a:pt x="133" y="33"/>
                  </a:cubicBezTo>
                  <a:cubicBezTo>
                    <a:pt x="0" y="133"/>
                    <a:pt x="0" y="434"/>
                    <a:pt x="200" y="700"/>
                  </a:cubicBezTo>
                  <a:cubicBezTo>
                    <a:pt x="329" y="907"/>
                    <a:pt x="519" y="1034"/>
                    <a:pt x="675" y="1034"/>
                  </a:cubicBezTo>
                  <a:cubicBezTo>
                    <a:pt x="720" y="1034"/>
                    <a:pt x="763" y="1023"/>
                    <a:pt x="801" y="1001"/>
                  </a:cubicBezTo>
                  <a:cubicBezTo>
                    <a:pt x="934" y="901"/>
                    <a:pt x="934" y="600"/>
                    <a:pt x="734" y="334"/>
                  </a:cubicBezTo>
                  <a:cubicBezTo>
                    <a:pt x="605" y="127"/>
                    <a:pt x="415"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81;p26">
              <a:extLst>
                <a:ext uri="{FF2B5EF4-FFF2-40B4-BE49-F238E27FC236}">
                  <a16:creationId xmlns:a16="http://schemas.microsoft.com/office/drawing/2014/main" id="{5DBE7A4E-5EDE-9FD4-26B2-2D6C48B48518}"/>
                </a:ext>
              </a:extLst>
            </p:cNvPr>
            <p:cNvSpPr/>
            <p:nvPr/>
          </p:nvSpPr>
          <p:spPr>
            <a:xfrm>
              <a:off x="4996318" y="3908531"/>
              <a:ext cx="26437" cy="30085"/>
            </a:xfrm>
            <a:custGeom>
              <a:avLst/>
              <a:gdLst/>
              <a:ahLst/>
              <a:cxnLst/>
              <a:rect l="l" t="t" r="r" b="b"/>
              <a:pathLst>
                <a:path w="935" h="1064" extrusionOk="0">
                  <a:moveTo>
                    <a:pt x="255" y="0"/>
                  </a:moveTo>
                  <a:cubicBezTo>
                    <a:pt x="212" y="0"/>
                    <a:pt x="171" y="11"/>
                    <a:pt x="134" y="34"/>
                  </a:cubicBezTo>
                  <a:cubicBezTo>
                    <a:pt x="0" y="134"/>
                    <a:pt x="34" y="434"/>
                    <a:pt x="201" y="701"/>
                  </a:cubicBezTo>
                  <a:cubicBezTo>
                    <a:pt x="334" y="914"/>
                    <a:pt x="531" y="1064"/>
                    <a:pt x="690" y="1064"/>
                  </a:cubicBezTo>
                  <a:cubicBezTo>
                    <a:pt x="730" y="1064"/>
                    <a:pt x="768" y="1054"/>
                    <a:pt x="801" y="1034"/>
                  </a:cubicBezTo>
                  <a:cubicBezTo>
                    <a:pt x="934" y="934"/>
                    <a:pt x="901" y="634"/>
                    <a:pt x="734" y="334"/>
                  </a:cubicBezTo>
                  <a:cubicBezTo>
                    <a:pt x="579" y="127"/>
                    <a:pt x="404"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2;p26">
              <a:extLst>
                <a:ext uri="{FF2B5EF4-FFF2-40B4-BE49-F238E27FC236}">
                  <a16:creationId xmlns:a16="http://schemas.microsoft.com/office/drawing/2014/main" id="{0AF8EF3B-21E2-FDCB-BD8F-2A8B2A0B242E}"/>
                </a:ext>
              </a:extLst>
            </p:cNvPr>
            <p:cNvSpPr/>
            <p:nvPr/>
          </p:nvSpPr>
          <p:spPr>
            <a:xfrm>
              <a:off x="4980286" y="3947296"/>
              <a:ext cx="27370" cy="30085"/>
            </a:xfrm>
            <a:custGeom>
              <a:avLst/>
              <a:gdLst/>
              <a:ahLst/>
              <a:cxnLst/>
              <a:rect l="l" t="t" r="r" b="b"/>
              <a:pathLst>
                <a:path w="968" h="1064" extrusionOk="0">
                  <a:moveTo>
                    <a:pt x="244" y="1"/>
                  </a:moveTo>
                  <a:cubicBezTo>
                    <a:pt x="204" y="1"/>
                    <a:pt x="167" y="10"/>
                    <a:pt x="134" y="30"/>
                  </a:cubicBezTo>
                  <a:cubicBezTo>
                    <a:pt x="0" y="130"/>
                    <a:pt x="34" y="431"/>
                    <a:pt x="200" y="697"/>
                  </a:cubicBezTo>
                  <a:cubicBezTo>
                    <a:pt x="330" y="931"/>
                    <a:pt x="521" y="1064"/>
                    <a:pt x="678" y="1064"/>
                  </a:cubicBezTo>
                  <a:cubicBezTo>
                    <a:pt x="722" y="1064"/>
                    <a:pt x="764" y="1053"/>
                    <a:pt x="801" y="1031"/>
                  </a:cubicBezTo>
                  <a:cubicBezTo>
                    <a:pt x="968" y="931"/>
                    <a:pt x="934" y="631"/>
                    <a:pt x="734" y="364"/>
                  </a:cubicBezTo>
                  <a:cubicBezTo>
                    <a:pt x="601" y="150"/>
                    <a:pt x="403"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9;p26">
              <a:extLst>
                <a:ext uri="{FF2B5EF4-FFF2-40B4-BE49-F238E27FC236}">
                  <a16:creationId xmlns:a16="http://schemas.microsoft.com/office/drawing/2014/main" id="{1F2ED17E-5978-2AF2-8BB6-7CA43F982DC9}"/>
                </a:ext>
              </a:extLst>
            </p:cNvPr>
            <p:cNvSpPr/>
            <p:nvPr/>
          </p:nvSpPr>
          <p:spPr>
            <a:xfrm>
              <a:off x="5482988" y="2491020"/>
              <a:ext cx="175475" cy="199904"/>
            </a:xfrm>
            <a:custGeom>
              <a:avLst/>
              <a:gdLst/>
              <a:ahLst/>
              <a:cxnLst/>
              <a:rect l="l" t="t" r="r" b="b"/>
              <a:pathLst>
                <a:path w="6206" h="7070" extrusionOk="0">
                  <a:moveTo>
                    <a:pt x="4837" y="398"/>
                  </a:moveTo>
                  <a:cubicBezTo>
                    <a:pt x="5004" y="398"/>
                    <a:pt x="5171" y="431"/>
                    <a:pt x="5338" y="531"/>
                  </a:cubicBezTo>
                  <a:cubicBezTo>
                    <a:pt x="5671" y="765"/>
                    <a:pt x="5805" y="1332"/>
                    <a:pt x="5671" y="2032"/>
                  </a:cubicBezTo>
                  <a:cubicBezTo>
                    <a:pt x="5304" y="3800"/>
                    <a:pt x="4204" y="5368"/>
                    <a:pt x="2669" y="6369"/>
                  </a:cubicBezTo>
                  <a:cubicBezTo>
                    <a:pt x="2308" y="6570"/>
                    <a:pt x="1958" y="6674"/>
                    <a:pt x="1664" y="6674"/>
                  </a:cubicBezTo>
                  <a:cubicBezTo>
                    <a:pt x="1470" y="6674"/>
                    <a:pt x="1301" y="6628"/>
                    <a:pt x="1168" y="6535"/>
                  </a:cubicBezTo>
                  <a:cubicBezTo>
                    <a:pt x="434" y="6035"/>
                    <a:pt x="768" y="4234"/>
                    <a:pt x="1902" y="2599"/>
                  </a:cubicBezTo>
                  <a:cubicBezTo>
                    <a:pt x="2402" y="1832"/>
                    <a:pt x="3036" y="1198"/>
                    <a:pt x="3803" y="731"/>
                  </a:cubicBezTo>
                  <a:cubicBezTo>
                    <a:pt x="4137" y="531"/>
                    <a:pt x="4471" y="431"/>
                    <a:pt x="4837" y="398"/>
                  </a:cubicBezTo>
                  <a:close/>
                  <a:moveTo>
                    <a:pt x="4827" y="1"/>
                  </a:moveTo>
                  <a:cubicBezTo>
                    <a:pt x="4471" y="1"/>
                    <a:pt x="4058" y="118"/>
                    <a:pt x="3603" y="364"/>
                  </a:cubicBezTo>
                  <a:cubicBezTo>
                    <a:pt x="2803" y="865"/>
                    <a:pt x="2102" y="1565"/>
                    <a:pt x="1568" y="2366"/>
                  </a:cubicBezTo>
                  <a:cubicBezTo>
                    <a:pt x="268" y="4234"/>
                    <a:pt x="1" y="6202"/>
                    <a:pt x="935" y="6869"/>
                  </a:cubicBezTo>
                  <a:cubicBezTo>
                    <a:pt x="1135" y="7002"/>
                    <a:pt x="1402" y="7069"/>
                    <a:pt x="1669" y="7069"/>
                  </a:cubicBezTo>
                  <a:cubicBezTo>
                    <a:pt x="2102" y="7069"/>
                    <a:pt x="2502" y="6936"/>
                    <a:pt x="2869" y="6702"/>
                  </a:cubicBezTo>
                  <a:cubicBezTo>
                    <a:pt x="4537" y="5668"/>
                    <a:pt x="5671" y="4000"/>
                    <a:pt x="6072" y="2099"/>
                  </a:cubicBezTo>
                  <a:cubicBezTo>
                    <a:pt x="6205" y="1198"/>
                    <a:pt x="6038" y="531"/>
                    <a:pt x="5538" y="198"/>
                  </a:cubicBezTo>
                  <a:cubicBezTo>
                    <a:pt x="5336" y="68"/>
                    <a:pt x="5098" y="1"/>
                    <a:pt x="4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2;p26">
              <a:extLst>
                <a:ext uri="{FF2B5EF4-FFF2-40B4-BE49-F238E27FC236}">
                  <a16:creationId xmlns:a16="http://schemas.microsoft.com/office/drawing/2014/main" id="{3ECD87AE-5DC7-9728-AFF3-A279CD8A8E85}"/>
                </a:ext>
              </a:extLst>
            </p:cNvPr>
            <p:cNvSpPr/>
            <p:nvPr/>
          </p:nvSpPr>
          <p:spPr>
            <a:xfrm>
              <a:off x="5219860" y="2442670"/>
              <a:ext cx="183929" cy="209687"/>
            </a:xfrm>
            <a:custGeom>
              <a:avLst/>
              <a:gdLst/>
              <a:ahLst/>
              <a:cxnLst/>
              <a:rect l="l" t="t" r="r" b="b"/>
              <a:pathLst>
                <a:path w="6505" h="7416" extrusionOk="0">
                  <a:moveTo>
                    <a:pt x="3648" y="1"/>
                  </a:moveTo>
                  <a:cubicBezTo>
                    <a:pt x="2312" y="1"/>
                    <a:pt x="973" y="1218"/>
                    <a:pt x="534" y="2975"/>
                  </a:cubicBezTo>
                  <a:cubicBezTo>
                    <a:pt x="0" y="4976"/>
                    <a:pt x="767" y="6945"/>
                    <a:pt x="2302" y="7345"/>
                  </a:cubicBezTo>
                  <a:cubicBezTo>
                    <a:pt x="2481" y="7393"/>
                    <a:pt x="2663" y="7416"/>
                    <a:pt x="2845" y="7416"/>
                  </a:cubicBezTo>
                  <a:cubicBezTo>
                    <a:pt x="4179" y="7416"/>
                    <a:pt x="5501" y="6171"/>
                    <a:pt x="5971" y="4409"/>
                  </a:cubicBezTo>
                  <a:cubicBezTo>
                    <a:pt x="6505" y="2408"/>
                    <a:pt x="5704" y="473"/>
                    <a:pt x="4203" y="73"/>
                  </a:cubicBezTo>
                  <a:cubicBezTo>
                    <a:pt x="4020" y="24"/>
                    <a:pt x="3834" y="1"/>
                    <a:pt x="3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4;p26">
              <a:extLst>
                <a:ext uri="{FF2B5EF4-FFF2-40B4-BE49-F238E27FC236}">
                  <a16:creationId xmlns:a16="http://schemas.microsoft.com/office/drawing/2014/main" id="{8477D459-C0C0-70C9-0F5F-CE66144EF678}"/>
                </a:ext>
              </a:extLst>
            </p:cNvPr>
            <p:cNvSpPr/>
            <p:nvPr/>
          </p:nvSpPr>
          <p:spPr>
            <a:xfrm>
              <a:off x="5507502" y="1379728"/>
              <a:ext cx="501796" cy="457263"/>
            </a:xfrm>
            <a:custGeom>
              <a:avLst/>
              <a:gdLst/>
              <a:ahLst/>
              <a:cxnLst/>
              <a:rect l="l" t="t" r="r" b="b"/>
              <a:pathLst>
                <a:path w="17747" h="16172" extrusionOk="0">
                  <a:moveTo>
                    <a:pt x="11439" y="0"/>
                  </a:moveTo>
                  <a:cubicBezTo>
                    <a:pt x="10829" y="0"/>
                    <a:pt x="10212" y="211"/>
                    <a:pt x="9708" y="639"/>
                  </a:cubicBezTo>
                  <a:lnTo>
                    <a:pt x="2403" y="7011"/>
                  </a:lnTo>
                  <a:cubicBezTo>
                    <a:pt x="234" y="8912"/>
                    <a:pt x="1" y="12214"/>
                    <a:pt x="1902" y="14383"/>
                  </a:cubicBezTo>
                  <a:cubicBezTo>
                    <a:pt x="2920" y="15564"/>
                    <a:pt x="4364" y="16171"/>
                    <a:pt x="5819" y="16171"/>
                  </a:cubicBezTo>
                  <a:cubicBezTo>
                    <a:pt x="7033" y="16171"/>
                    <a:pt x="8254" y="15748"/>
                    <a:pt x="9241" y="14883"/>
                  </a:cubicBezTo>
                  <a:lnTo>
                    <a:pt x="16579" y="8512"/>
                  </a:lnTo>
                  <a:cubicBezTo>
                    <a:pt x="17647" y="7544"/>
                    <a:pt x="17747" y="5943"/>
                    <a:pt x="16846" y="4842"/>
                  </a:cubicBezTo>
                  <a:lnTo>
                    <a:pt x="13377" y="873"/>
                  </a:lnTo>
                  <a:cubicBezTo>
                    <a:pt x="12871" y="295"/>
                    <a:pt x="12160" y="0"/>
                    <a:pt x="11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5;p26">
              <a:extLst>
                <a:ext uri="{FF2B5EF4-FFF2-40B4-BE49-F238E27FC236}">
                  <a16:creationId xmlns:a16="http://schemas.microsoft.com/office/drawing/2014/main" id="{807BF0D2-A866-BC49-F9E7-94D45EFB09BD}"/>
                </a:ext>
              </a:extLst>
            </p:cNvPr>
            <p:cNvSpPr/>
            <p:nvPr/>
          </p:nvSpPr>
          <p:spPr>
            <a:xfrm>
              <a:off x="5711252" y="1316562"/>
              <a:ext cx="369752" cy="343372"/>
            </a:xfrm>
            <a:custGeom>
              <a:avLst/>
              <a:gdLst/>
              <a:ahLst/>
              <a:cxnLst/>
              <a:rect l="l" t="t" r="r" b="b"/>
              <a:pathLst>
                <a:path w="13077" h="12144" extrusionOk="0">
                  <a:moveTo>
                    <a:pt x="7346" y="1"/>
                  </a:moveTo>
                  <a:cubicBezTo>
                    <a:pt x="6867" y="1"/>
                    <a:pt x="6387" y="169"/>
                    <a:pt x="6004" y="505"/>
                  </a:cubicBezTo>
                  <a:lnTo>
                    <a:pt x="1868" y="4108"/>
                  </a:lnTo>
                  <a:cubicBezTo>
                    <a:pt x="167" y="5575"/>
                    <a:pt x="0" y="8144"/>
                    <a:pt x="1468" y="9845"/>
                  </a:cubicBezTo>
                  <a:lnTo>
                    <a:pt x="2268" y="10746"/>
                  </a:lnTo>
                  <a:cubicBezTo>
                    <a:pt x="3068" y="11672"/>
                    <a:pt x="4194" y="12144"/>
                    <a:pt x="5328" y="12144"/>
                  </a:cubicBezTo>
                  <a:cubicBezTo>
                    <a:pt x="6277" y="12144"/>
                    <a:pt x="7231" y="11814"/>
                    <a:pt x="8006" y="11146"/>
                  </a:cubicBezTo>
                  <a:lnTo>
                    <a:pt x="12142" y="7510"/>
                  </a:lnTo>
                  <a:cubicBezTo>
                    <a:pt x="12976" y="6776"/>
                    <a:pt x="13076" y="5509"/>
                    <a:pt x="12342" y="4675"/>
                  </a:cubicBezTo>
                  <a:lnTo>
                    <a:pt x="8873" y="705"/>
                  </a:lnTo>
                  <a:cubicBezTo>
                    <a:pt x="8476" y="235"/>
                    <a:pt x="7912" y="1"/>
                    <a:pt x="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6;p26">
              <a:extLst>
                <a:ext uri="{FF2B5EF4-FFF2-40B4-BE49-F238E27FC236}">
                  <a16:creationId xmlns:a16="http://schemas.microsoft.com/office/drawing/2014/main" id="{784449CD-70FA-A245-C48B-11D6B7DFF3ED}"/>
                </a:ext>
              </a:extLst>
            </p:cNvPr>
            <p:cNvSpPr/>
            <p:nvPr/>
          </p:nvSpPr>
          <p:spPr>
            <a:xfrm>
              <a:off x="5726322" y="982182"/>
              <a:ext cx="903584" cy="688864"/>
            </a:xfrm>
            <a:custGeom>
              <a:avLst/>
              <a:gdLst/>
              <a:ahLst/>
              <a:cxnLst/>
              <a:rect l="l" t="t" r="r" b="b"/>
              <a:pathLst>
                <a:path w="31957" h="24363" extrusionOk="0">
                  <a:moveTo>
                    <a:pt x="23130" y="1"/>
                  </a:moveTo>
                  <a:cubicBezTo>
                    <a:pt x="22500" y="1"/>
                    <a:pt x="21859" y="136"/>
                    <a:pt x="21249" y="423"/>
                  </a:cubicBezTo>
                  <a:lnTo>
                    <a:pt x="6339" y="7461"/>
                  </a:lnTo>
                  <a:cubicBezTo>
                    <a:pt x="1902" y="9596"/>
                    <a:pt x="1" y="14866"/>
                    <a:pt x="2102" y="19303"/>
                  </a:cubicBezTo>
                  <a:cubicBezTo>
                    <a:pt x="3622" y="22487"/>
                    <a:pt x="6816" y="24363"/>
                    <a:pt x="10146" y="24363"/>
                  </a:cubicBezTo>
                  <a:cubicBezTo>
                    <a:pt x="11421" y="24363"/>
                    <a:pt x="12716" y="24088"/>
                    <a:pt x="13944" y="23506"/>
                  </a:cubicBezTo>
                  <a:lnTo>
                    <a:pt x="28855" y="16434"/>
                  </a:lnTo>
                  <a:cubicBezTo>
                    <a:pt x="31056" y="15400"/>
                    <a:pt x="31957" y="12765"/>
                    <a:pt x="30956" y="10563"/>
                  </a:cubicBezTo>
                  <a:lnTo>
                    <a:pt x="27120" y="2491"/>
                  </a:lnTo>
                  <a:cubicBezTo>
                    <a:pt x="26348" y="923"/>
                    <a:pt x="24775" y="1"/>
                    <a:pt x="23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7;p26">
              <a:extLst>
                <a:ext uri="{FF2B5EF4-FFF2-40B4-BE49-F238E27FC236}">
                  <a16:creationId xmlns:a16="http://schemas.microsoft.com/office/drawing/2014/main" id="{7F4821C4-75B5-B773-1D86-F1FC699F8C1A}"/>
                </a:ext>
              </a:extLst>
            </p:cNvPr>
            <p:cNvSpPr/>
            <p:nvPr/>
          </p:nvSpPr>
          <p:spPr>
            <a:xfrm>
              <a:off x="6154519" y="760308"/>
              <a:ext cx="801738" cy="728251"/>
            </a:xfrm>
            <a:custGeom>
              <a:avLst/>
              <a:gdLst/>
              <a:ahLst/>
              <a:cxnLst/>
              <a:rect l="l" t="t" r="r" b="b"/>
              <a:pathLst>
                <a:path w="28355" h="25756" extrusionOk="0">
                  <a:moveTo>
                    <a:pt x="14179" y="1"/>
                  </a:moveTo>
                  <a:cubicBezTo>
                    <a:pt x="8379" y="1"/>
                    <a:pt x="3120" y="3949"/>
                    <a:pt x="1669" y="9837"/>
                  </a:cubicBezTo>
                  <a:cubicBezTo>
                    <a:pt x="1" y="16742"/>
                    <a:pt x="4237" y="23714"/>
                    <a:pt x="11142" y="25382"/>
                  </a:cubicBezTo>
                  <a:cubicBezTo>
                    <a:pt x="12169" y="25635"/>
                    <a:pt x="13196" y="25756"/>
                    <a:pt x="14208" y="25756"/>
                  </a:cubicBezTo>
                  <a:cubicBezTo>
                    <a:pt x="20002" y="25756"/>
                    <a:pt x="25267" y="21787"/>
                    <a:pt x="26687" y="15908"/>
                  </a:cubicBezTo>
                  <a:cubicBezTo>
                    <a:pt x="28355" y="9003"/>
                    <a:pt x="24118" y="2065"/>
                    <a:pt x="17213" y="364"/>
                  </a:cubicBezTo>
                  <a:cubicBezTo>
                    <a:pt x="16197" y="118"/>
                    <a:pt x="15180" y="1"/>
                    <a:pt x="14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8;p26">
              <a:extLst>
                <a:ext uri="{FF2B5EF4-FFF2-40B4-BE49-F238E27FC236}">
                  <a16:creationId xmlns:a16="http://schemas.microsoft.com/office/drawing/2014/main" id="{FF5C23A4-90E2-5BDA-56A2-C387BD5851BB}"/>
                </a:ext>
              </a:extLst>
            </p:cNvPr>
            <p:cNvSpPr/>
            <p:nvPr/>
          </p:nvSpPr>
          <p:spPr>
            <a:xfrm>
              <a:off x="6444083" y="847677"/>
              <a:ext cx="465972" cy="583398"/>
            </a:xfrm>
            <a:custGeom>
              <a:avLst/>
              <a:gdLst/>
              <a:ahLst/>
              <a:cxnLst/>
              <a:rect l="l" t="t" r="r" b="b"/>
              <a:pathLst>
                <a:path w="16480" h="20633" extrusionOk="0">
                  <a:moveTo>
                    <a:pt x="8441" y="0"/>
                  </a:moveTo>
                  <a:cubicBezTo>
                    <a:pt x="4181" y="0"/>
                    <a:pt x="560" y="4356"/>
                    <a:pt x="267" y="9916"/>
                  </a:cubicBezTo>
                  <a:cubicBezTo>
                    <a:pt x="1" y="15620"/>
                    <a:pt x="3303" y="20424"/>
                    <a:pt x="7706" y="20624"/>
                  </a:cubicBezTo>
                  <a:cubicBezTo>
                    <a:pt x="7816" y="20630"/>
                    <a:pt x="7926" y="20633"/>
                    <a:pt x="8036" y="20633"/>
                  </a:cubicBezTo>
                  <a:cubicBezTo>
                    <a:pt x="12266" y="20633"/>
                    <a:pt x="15886" y="16278"/>
                    <a:pt x="16179" y="10750"/>
                  </a:cubicBezTo>
                  <a:cubicBezTo>
                    <a:pt x="16479" y="5046"/>
                    <a:pt x="13143" y="243"/>
                    <a:pt x="8774" y="9"/>
                  </a:cubicBezTo>
                  <a:cubicBezTo>
                    <a:pt x="8662" y="3"/>
                    <a:pt x="8552" y="0"/>
                    <a:pt x="8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9;p26">
              <a:extLst>
                <a:ext uri="{FF2B5EF4-FFF2-40B4-BE49-F238E27FC236}">
                  <a16:creationId xmlns:a16="http://schemas.microsoft.com/office/drawing/2014/main" id="{90C4DA0D-52B9-A5CE-0ACB-050964E3CF1F}"/>
                </a:ext>
              </a:extLst>
            </p:cNvPr>
            <p:cNvSpPr/>
            <p:nvPr/>
          </p:nvSpPr>
          <p:spPr>
            <a:xfrm>
              <a:off x="6191305" y="1010909"/>
              <a:ext cx="409365" cy="420873"/>
            </a:xfrm>
            <a:custGeom>
              <a:avLst/>
              <a:gdLst/>
              <a:ahLst/>
              <a:cxnLst/>
              <a:rect l="l" t="t" r="r" b="b"/>
              <a:pathLst>
                <a:path w="14478" h="14885" extrusionOk="0">
                  <a:moveTo>
                    <a:pt x="5273" y="304"/>
                  </a:moveTo>
                  <a:cubicBezTo>
                    <a:pt x="5328" y="304"/>
                    <a:pt x="5383" y="305"/>
                    <a:pt x="5438" y="307"/>
                  </a:cubicBezTo>
                  <a:cubicBezTo>
                    <a:pt x="7740" y="307"/>
                    <a:pt x="10308" y="1908"/>
                    <a:pt x="11943" y="4577"/>
                  </a:cubicBezTo>
                  <a:cubicBezTo>
                    <a:pt x="14144" y="8213"/>
                    <a:pt x="13811" y="12416"/>
                    <a:pt x="11242" y="13984"/>
                  </a:cubicBezTo>
                  <a:cubicBezTo>
                    <a:pt x="10572" y="14390"/>
                    <a:pt x="9817" y="14590"/>
                    <a:pt x="9013" y="14590"/>
                  </a:cubicBezTo>
                  <a:cubicBezTo>
                    <a:pt x="8297" y="14590"/>
                    <a:pt x="7542" y="14431"/>
                    <a:pt x="6772" y="14117"/>
                  </a:cubicBezTo>
                  <a:cubicBezTo>
                    <a:pt x="5004" y="13316"/>
                    <a:pt x="3537" y="11982"/>
                    <a:pt x="2536" y="10314"/>
                  </a:cubicBezTo>
                  <a:cubicBezTo>
                    <a:pt x="334" y="6678"/>
                    <a:pt x="668" y="2475"/>
                    <a:pt x="3237" y="874"/>
                  </a:cubicBezTo>
                  <a:cubicBezTo>
                    <a:pt x="3856" y="503"/>
                    <a:pt x="4561" y="304"/>
                    <a:pt x="5273" y="304"/>
                  </a:cubicBezTo>
                  <a:close/>
                  <a:moveTo>
                    <a:pt x="5458" y="0"/>
                  </a:moveTo>
                  <a:cubicBezTo>
                    <a:pt x="4620" y="0"/>
                    <a:pt x="3816" y="206"/>
                    <a:pt x="3103" y="641"/>
                  </a:cubicBezTo>
                  <a:cubicBezTo>
                    <a:pt x="368" y="2309"/>
                    <a:pt x="1" y="6712"/>
                    <a:pt x="2303" y="10448"/>
                  </a:cubicBezTo>
                  <a:cubicBezTo>
                    <a:pt x="3303" y="12182"/>
                    <a:pt x="4838" y="13550"/>
                    <a:pt x="6672" y="14384"/>
                  </a:cubicBezTo>
                  <a:cubicBezTo>
                    <a:pt x="7406" y="14717"/>
                    <a:pt x="8207" y="14884"/>
                    <a:pt x="9041" y="14884"/>
                  </a:cubicBezTo>
                  <a:cubicBezTo>
                    <a:pt x="9841" y="14884"/>
                    <a:pt x="10675" y="14684"/>
                    <a:pt x="11376" y="14250"/>
                  </a:cubicBezTo>
                  <a:cubicBezTo>
                    <a:pt x="14111" y="12583"/>
                    <a:pt x="14478" y="8179"/>
                    <a:pt x="12176" y="4443"/>
                  </a:cubicBezTo>
                  <a:cubicBezTo>
                    <a:pt x="10499" y="1657"/>
                    <a:pt x="7837" y="0"/>
                    <a:pt x="5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0;p26">
              <a:extLst>
                <a:ext uri="{FF2B5EF4-FFF2-40B4-BE49-F238E27FC236}">
                  <a16:creationId xmlns:a16="http://schemas.microsoft.com/office/drawing/2014/main" id="{C47F46F1-2442-F0E8-4BB1-2937E1C36F17}"/>
                </a:ext>
              </a:extLst>
            </p:cNvPr>
            <p:cNvSpPr/>
            <p:nvPr/>
          </p:nvSpPr>
          <p:spPr>
            <a:xfrm>
              <a:off x="6291285" y="1052190"/>
              <a:ext cx="8511" cy="7974"/>
            </a:xfrm>
            <a:custGeom>
              <a:avLst/>
              <a:gdLst/>
              <a:ahLst/>
              <a:cxnLst/>
              <a:rect l="l" t="t" r="r" b="b"/>
              <a:pathLst>
                <a:path w="301" h="282" extrusionOk="0">
                  <a:moveTo>
                    <a:pt x="149" y="1"/>
                  </a:moveTo>
                  <a:cubicBezTo>
                    <a:pt x="112" y="1"/>
                    <a:pt x="81" y="24"/>
                    <a:pt x="34" y="48"/>
                  </a:cubicBezTo>
                  <a:cubicBezTo>
                    <a:pt x="1" y="115"/>
                    <a:pt x="1" y="181"/>
                    <a:pt x="34" y="248"/>
                  </a:cubicBezTo>
                  <a:cubicBezTo>
                    <a:pt x="67" y="282"/>
                    <a:pt x="101" y="282"/>
                    <a:pt x="134" y="282"/>
                  </a:cubicBezTo>
                  <a:lnTo>
                    <a:pt x="201" y="282"/>
                  </a:lnTo>
                  <a:cubicBezTo>
                    <a:pt x="234" y="282"/>
                    <a:pt x="234" y="248"/>
                    <a:pt x="268" y="248"/>
                  </a:cubicBezTo>
                  <a:cubicBezTo>
                    <a:pt x="301" y="181"/>
                    <a:pt x="301" y="115"/>
                    <a:pt x="268" y="48"/>
                  </a:cubicBezTo>
                  <a:cubicBezTo>
                    <a:pt x="234" y="15"/>
                    <a:pt x="234" y="15"/>
                    <a:pt x="201" y="15"/>
                  </a:cubicBezTo>
                  <a:cubicBezTo>
                    <a:pt x="181" y="5"/>
                    <a:pt x="165" y="1"/>
                    <a:pt x="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1;p26">
              <a:extLst>
                <a:ext uri="{FF2B5EF4-FFF2-40B4-BE49-F238E27FC236}">
                  <a16:creationId xmlns:a16="http://schemas.microsoft.com/office/drawing/2014/main" id="{5542145E-FCF1-0D64-EBC6-20C3D941CA5C}"/>
                </a:ext>
              </a:extLst>
            </p:cNvPr>
            <p:cNvSpPr/>
            <p:nvPr/>
          </p:nvSpPr>
          <p:spPr>
            <a:xfrm>
              <a:off x="6313933" y="1038449"/>
              <a:ext cx="182996" cy="98114"/>
            </a:xfrm>
            <a:custGeom>
              <a:avLst/>
              <a:gdLst/>
              <a:ahLst/>
              <a:cxnLst/>
              <a:rect l="l" t="t" r="r" b="b"/>
              <a:pathLst>
                <a:path w="6472" h="3470" extrusionOk="0">
                  <a:moveTo>
                    <a:pt x="1068" y="0"/>
                  </a:moveTo>
                  <a:cubicBezTo>
                    <a:pt x="1001" y="0"/>
                    <a:pt x="934" y="67"/>
                    <a:pt x="934" y="134"/>
                  </a:cubicBezTo>
                  <a:lnTo>
                    <a:pt x="934" y="167"/>
                  </a:lnTo>
                  <a:cubicBezTo>
                    <a:pt x="934" y="234"/>
                    <a:pt x="1001" y="267"/>
                    <a:pt x="1068" y="301"/>
                  </a:cubicBezTo>
                  <a:cubicBezTo>
                    <a:pt x="1134" y="301"/>
                    <a:pt x="1201" y="234"/>
                    <a:pt x="1201" y="134"/>
                  </a:cubicBezTo>
                  <a:cubicBezTo>
                    <a:pt x="1201" y="67"/>
                    <a:pt x="1134" y="0"/>
                    <a:pt x="1068" y="0"/>
                  </a:cubicBezTo>
                  <a:close/>
                  <a:moveTo>
                    <a:pt x="1950" y="92"/>
                  </a:moveTo>
                  <a:cubicBezTo>
                    <a:pt x="1879" y="92"/>
                    <a:pt x="1835" y="146"/>
                    <a:pt x="1835" y="200"/>
                  </a:cubicBezTo>
                  <a:cubicBezTo>
                    <a:pt x="1802" y="267"/>
                    <a:pt x="1868" y="367"/>
                    <a:pt x="1935" y="367"/>
                  </a:cubicBezTo>
                  <a:lnTo>
                    <a:pt x="1968" y="367"/>
                  </a:lnTo>
                  <a:cubicBezTo>
                    <a:pt x="2035" y="367"/>
                    <a:pt x="2102" y="334"/>
                    <a:pt x="2102" y="267"/>
                  </a:cubicBezTo>
                  <a:cubicBezTo>
                    <a:pt x="2102" y="200"/>
                    <a:pt x="2068" y="100"/>
                    <a:pt x="2002" y="100"/>
                  </a:cubicBezTo>
                  <a:cubicBezTo>
                    <a:pt x="1983" y="94"/>
                    <a:pt x="1966" y="92"/>
                    <a:pt x="1950" y="92"/>
                  </a:cubicBezTo>
                  <a:close/>
                  <a:moveTo>
                    <a:pt x="188" y="121"/>
                  </a:moveTo>
                  <a:cubicBezTo>
                    <a:pt x="169" y="121"/>
                    <a:pt x="150" y="125"/>
                    <a:pt x="134" y="134"/>
                  </a:cubicBezTo>
                  <a:cubicBezTo>
                    <a:pt x="67" y="134"/>
                    <a:pt x="0" y="234"/>
                    <a:pt x="34" y="301"/>
                  </a:cubicBezTo>
                  <a:cubicBezTo>
                    <a:pt x="67" y="367"/>
                    <a:pt x="100" y="401"/>
                    <a:pt x="167" y="401"/>
                  </a:cubicBezTo>
                  <a:lnTo>
                    <a:pt x="200" y="401"/>
                  </a:lnTo>
                  <a:cubicBezTo>
                    <a:pt x="267" y="367"/>
                    <a:pt x="334" y="301"/>
                    <a:pt x="301" y="234"/>
                  </a:cubicBezTo>
                  <a:cubicBezTo>
                    <a:pt x="301" y="159"/>
                    <a:pt x="244" y="121"/>
                    <a:pt x="188" y="121"/>
                  </a:cubicBezTo>
                  <a:close/>
                  <a:moveTo>
                    <a:pt x="2816" y="354"/>
                  </a:moveTo>
                  <a:cubicBezTo>
                    <a:pt x="2769" y="354"/>
                    <a:pt x="2727" y="385"/>
                    <a:pt x="2702" y="434"/>
                  </a:cubicBezTo>
                  <a:cubicBezTo>
                    <a:pt x="2669" y="501"/>
                    <a:pt x="2702" y="601"/>
                    <a:pt x="2769" y="634"/>
                  </a:cubicBezTo>
                  <a:lnTo>
                    <a:pt x="2836" y="634"/>
                  </a:lnTo>
                  <a:cubicBezTo>
                    <a:pt x="2902" y="634"/>
                    <a:pt x="2936" y="601"/>
                    <a:pt x="2969" y="567"/>
                  </a:cubicBezTo>
                  <a:cubicBezTo>
                    <a:pt x="3002" y="467"/>
                    <a:pt x="2969" y="401"/>
                    <a:pt x="2869" y="367"/>
                  </a:cubicBezTo>
                  <a:cubicBezTo>
                    <a:pt x="2851" y="358"/>
                    <a:pt x="2833" y="354"/>
                    <a:pt x="2816" y="354"/>
                  </a:cubicBezTo>
                  <a:close/>
                  <a:moveTo>
                    <a:pt x="3631" y="748"/>
                  </a:moveTo>
                  <a:cubicBezTo>
                    <a:pt x="3592" y="748"/>
                    <a:pt x="3557" y="771"/>
                    <a:pt x="3536" y="834"/>
                  </a:cubicBezTo>
                  <a:cubicBezTo>
                    <a:pt x="3469" y="901"/>
                    <a:pt x="3503" y="968"/>
                    <a:pt x="3570" y="1001"/>
                  </a:cubicBezTo>
                  <a:lnTo>
                    <a:pt x="3570" y="1034"/>
                  </a:lnTo>
                  <a:lnTo>
                    <a:pt x="3636" y="1034"/>
                  </a:lnTo>
                  <a:cubicBezTo>
                    <a:pt x="3703" y="1034"/>
                    <a:pt x="3736" y="1001"/>
                    <a:pt x="3770" y="968"/>
                  </a:cubicBezTo>
                  <a:cubicBezTo>
                    <a:pt x="3803" y="901"/>
                    <a:pt x="3770" y="801"/>
                    <a:pt x="3703" y="768"/>
                  </a:cubicBezTo>
                  <a:cubicBezTo>
                    <a:pt x="3679" y="755"/>
                    <a:pt x="3654" y="748"/>
                    <a:pt x="3631" y="748"/>
                  </a:cubicBezTo>
                  <a:close/>
                  <a:moveTo>
                    <a:pt x="4411" y="1246"/>
                  </a:moveTo>
                  <a:cubicBezTo>
                    <a:pt x="4365" y="1246"/>
                    <a:pt x="4323" y="1262"/>
                    <a:pt x="4303" y="1301"/>
                  </a:cubicBezTo>
                  <a:cubicBezTo>
                    <a:pt x="4237" y="1368"/>
                    <a:pt x="4270" y="1435"/>
                    <a:pt x="4303" y="1501"/>
                  </a:cubicBezTo>
                  <a:lnTo>
                    <a:pt x="4337" y="1501"/>
                  </a:lnTo>
                  <a:cubicBezTo>
                    <a:pt x="4337" y="1535"/>
                    <a:pt x="4370" y="1535"/>
                    <a:pt x="4403" y="1535"/>
                  </a:cubicBezTo>
                  <a:cubicBezTo>
                    <a:pt x="4437" y="1535"/>
                    <a:pt x="4504" y="1501"/>
                    <a:pt x="4504" y="1468"/>
                  </a:cubicBezTo>
                  <a:cubicBezTo>
                    <a:pt x="4570" y="1401"/>
                    <a:pt x="4537" y="1301"/>
                    <a:pt x="4504" y="1268"/>
                  </a:cubicBezTo>
                  <a:cubicBezTo>
                    <a:pt x="4476" y="1254"/>
                    <a:pt x="4443" y="1246"/>
                    <a:pt x="4411" y="1246"/>
                  </a:cubicBezTo>
                  <a:close/>
                  <a:moveTo>
                    <a:pt x="5104" y="1818"/>
                  </a:moveTo>
                  <a:cubicBezTo>
                    <a:pt x="5071" y="1818"/>
                    <a:pt x="5037" y="1835"/>
                    <a:pt x="5004" y="1868"/>
                  </a:cubicBezTo>
                  <a:cubicBezTo>
                    <a:pt x="4937" y="1935"/>
                    <a:pt x="4937" y="2002"/>
                    <a:pt x="5004" y="2068"/>
                  </a:cubicBezTo>
                  <a:cubicBezTo>
                    <a:pt x="5037" y="2102"/>
                    <a:pt x="5071" y="2102"/>
                    <a:pt x="5104" y="2102"/>
                  </a:cubicBezTo>
                  <a:cubicBezTo>
                    <a:pt x="5137" y="2102"/>
                    <a:pt x="5171" y="2102"/>
                    <a:pt x="5204" y="2068"/>
                  </a:cubicBezTo>
                  <a:cubicBezTo>
                    <a:pt x="5271" y="2002"/>
                    <a:pt x="5271" y="1935"/>
                    <a:pt x="5204" y="1868"/>
                  </a:cubicBezTo>
                  <a:cubicBezTo>
                    <a:pt x="5171" y="1835"/>
                    <a:pt x="5137" y="1818"/>
                    <a:pt x="5104" y="1818"/>
                  </a:cubicBezTo>
                  <a:close/>
                  <a:moveTo>
                    <a:pt x="5738" y="2485"/>
                  </a:moveTo>
                  <a:cubicBezTo>
                    <a:pt x="5704" y="2485"/>
                    <a:pt x="5671" y="2502"/>
                    <a:pt x="5638" y="2535"/>
                  </a:cubicBezTo>
                  <a:cubicBezTo>
                    <a:pt x="5571" y="2569"/>
                    <a:pt x="5571" y="2669"/>
                    <a:pt x="5638" y="2736"/>
                  </a:cubicBezTo>
                  <a:cubicBezTo>
                    <a:pt x="5671" y="2736"/>
                    <a:pt x="5704" y="2769"/>
                    <a:pt x="5738" y="2769"/>
                  </a:cubicBezTo>
                  <a:cubicBezTo>
                    <a:pt x="5771" y="2769"/>
                    <a:pt x="5804" y="2736"/>
                    <a:pt x="5838" y="2736"/>
                  </a:cubicBezTo>
                  <a:cubicBezTo>
                    <a:pt x="5905" y="2669"/>
                    <a:pt x="5905" y="2569"/>
                    <a:pt x="5838" y="2535"/>
                  </a:cubicBezTo>
                  <a:cubicBezTo>
                    <a:pt x="5804" y="2502"/>
                    <a:pt x="5771" y="2485"/>
                    <a:pt x="5738" y="2485"/>
                  </a:cubicBezTo>
                  <a:close/>
                  <a:moveTo>
                    <a:pt x="6321" y="3181"/>
                  </a:moveTo>
                  <a:cubicBezTo>
                    <a:pt x="6293" y="3181"/>
                    <a:pt x="6266" y="3189"/>
                    <a:pt x="6238" y="3203"/>
                  </a:cubicBezTo>
                  <a:cubicBezTo>
                    <a:pt x="6171" y="3269"/>
                    <a:pt x="6138" y="3336"/>
                    <a:pt x="6205" y="3403"/>
                  </a:cubicBezTo>
                  <a:cubicBezTo>
                    <a:pt x="6238" y="3436"/>
                    <a:pt x="6271" y="3469"/>
                    <a:pt x="6305" y="3469"/>
                  </a:cubicBezTo>
                  <a:cubicBezTo>
                    <a:pt x="6338" y="3469"/>
                    <a:pt x="6372" y="3469"/>
                    <a:pt x="6405" y="3436"/>
                  </a:cubicBezTo>
                  <a:cubicBezTo>
                    <a:pt x="6472" y="3403"/>
                    <a:pt x="6472" y="3303"/>
                    <a:pt x="6438" y="3236"/>
                  </a:cubicBezTo>
                  <a:cubicBezTo>
                    <a:pt x="6399" y="3197"/>
                    <a:pt x="6360" y="3181"/>
                    <a:pt x="6321" y="318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2;p26">
              <a:extLst>
                <a:ext uri="{FF2B5EF4-FFF2-40B4-BE49-F238E27FC236}">
                  <a16:creationId xmlns:a16="http://schemas.microsoft.com/office/drawing/2014/main" id="{0B3B0CC9-AEB4-4B81-4439-A6BFCEDBE934}"/>
                </a:ext>
              </a:extLst>
            </p:cNvPr>
            <p:cNvSpPr/>
            <p:nvPr/>
          </p:nvSpPr>
          <p:spPr>
            <a:xfrm>
              <a:off x="6502556" y="1150305"/>
              <a:ext cx="7578" cy="7945"/>
            </a:xfrm>
            <a:custGeom>
              <a:avLst/>
              <a:gdLst/>
              <a:ahLst/>
              <a:cxnLst/>
              <a:rect l="l" t="t" r="r" b="b"/>
              <a:pathLst>
                <a:path w="268" h="281" extrusionOk="0">
                  <a:moveTo>
                    <a:pt x="125" y="0"/>
                  </a:moveTo>
                  <a:cubicBezTo>
                    <a:pt x="107" y="0"/>
                    <a:pt x="87" y="4"/>
                    <a:pt x="67" y="14"/>
                  </a:cubicBezTo>
                  <a:lnTo>
                    <a:pt x="34" y="47"/>
                  </a:lnTo>
                  <a:cubicBezTo>
                    <a:pt x="34" y="47"/>
                    <a:pt x="1" y="81"/>
                    <a:pt x="1" y="81"/>
                  </a:cubicBezTo>
                  <a:cubicBezTo>
                    <a:pt x="1" y="114"/>
                    <a:pt x="1" y="114"/>
                    <a:pt x="1" y="147"/>
                  </a:cubicBezTo>
                  <a:cubicBezTo>
                    <a:pt x="1" y="147"/>
                    <a:pt x="1" y="181"/>
                    <a:pt x="1" y="214"/>
                  </a:cubicBezTo>
                  <a:lnTo>
                    <a:pt x="34" y="214"/>
                  </a:lnTo>
                  <a:cubicBezTo>
                    <a:pt x="67" y="247"/>
                    <a:pt x="101" y="281"/>
                    <a:pt x="168" y="281"/>
                  </a:cubicBezTo>
                  <a:cubicBezTo>
                    <a:pt x="168" y="281"/>
                    <a:pt x="201" y="247"/>
                    <a:pt x="234" y="247"/>
                  </a:cubicBezTo>
                  <a:cubicBezTo>
                    <a:pt x="234" y="214"/>
                    <a:pt x="268" y="214"/>
                    <a:pt x="268" y="214"/>
                  </a:cubicBezTo>
                  <a:cubicBezTo>
                    <a:pt x="268" y="181"/>
                    <a:pt x="268" y="147"/>
                    <a:pt x="268" y="147"/>
                  </a:cubicBezTo>
                  <a:cubicBezTo>
                    <a:pt x="268" y="114"/>
                    <a:pt x="268" y="114"/>
                    <a:pt x="268" y="81"/>
                  </a:cubicBezTo>
                  <a:cubicBezTo>
                    <a:pt x="268" y="81"/>
                    <a:pt x="234" y="47"/>
                    <a:pt x="234" y="47"/>
                  </a:cubicBezTo>
                  <a:cubicBezTo>
                    <a:pt x="211" y="24"/>
                    <a:pt x="170"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p26">
              <a:extLst>
                <a:ext uri="{FF2B5EF4-FFF2-40B4-BE49-F238E27FC236}">
                  <a16:creationId xmlns:a16="http://schemas.microsoft.com/office/drawing/2014/main" id="{E8596FE6-ECA7-8AAE-C7EA-D7973A25261B}"/>
                </a:ext>
              </a:extLst>
            </p:cNvPr>
            <p:cNvSpPr/>
            <p:nvPr/>
          </p:nvSpPr>
          <p:spPr>
            <a:xfrm>
              <a:off x="6619529" y="889496"/>
              <a:ext cx="1295928" cy="925215"/>
            </a:xfrm>
            <a:custGeom>
              <a:avLst/>
              <a:gdLst/>
              <a:ahLst/>
              <a:cxnLst/>
              <a:rect l="l" t="t" r="r" b="b"/>
              <a:pathLst>
                <a:path w="45833" h="32722" extrusionOk="0">
                  <a:moveTo>
                    <a:pt x="12402" y="1"/>
                  </a:moveTo>
                  <a:cubicBezTo>
                    <a:pt x="8087" y="1"/>
                    <a:pt x="4109" y="641"/>
                    <a:pt x="1268" y="1966"/>
                  </a:cubicBezTo>
                  <a:cubicBezTo>
                    <a:pt x="334" y="2400"/>
                    <a:pt x="0" y="3500"/>
                    <a:pt x="500" y="4368"/>
                  </a:cubicBezTo>
                  <a:cubicBezTo>
                    <a:pt x="2068" y="7003"/>
                    <a:pt x="3002" y="11940"/>
                    <a:pt x="2435" y="15175"/>
                  </a:cubicBezTo>
                  <a:cubicBezTo>
                    <a:pt x="2268" y="16176"/>
                    <a:pt x="3002" y="17110"/>
                    <a:pt x="4003" y="17177"/>
                  </a:cubicBezTo>
                  <a:cubicBezTo>
                    <a:pt x="14677" y="18178"/>
                    <a:pt x="23684" y="23715"/>
                    <a:pt x="29288" y="32721"/>
                  </a:cubicBezTo>
                  <a:cubicBezTo>
                    <a:pt x="29521" y="25416"/>
                    <a:pt x="40662" y="19278"/>
                    <a:pt x="45833" y="13741"/>
                  </a:cubicBezTo>
                  <a:cubicBezTo>
                    <a:pt x="41763" y="7904"/>
                    <a:pt x="27853" y="1833"/>
                    <a:pt x="19848" y="598"/>
                  </a:cubicBezTo>
                  <a:cubicBezTo>
                    <a:pt x="17353" y="203"/>
                    <a:pt x="14825" y="1"/>
                    <a:pt x="1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4;p26">
              <a:extLst>
                <a:ext uri="{FF2B5EF4-FFF2-40B4-BE49-F238E27FC236}">
                  <a16:creationId xmlns:a16="http://schemas.microsoft.com/office/drawing/2014/main" id="{B8A3B017-3D8E-4FD1-71EF-F1CB5EFEBA39}"/>
                </a:ext>
              </a:extLst>
            </p:cNvPr>
            <p:cNvSpPr/>
            <p:nvPr/>
          </p:nvSpPr>
          <p:spPr>
            <a:xfrm>
              <a:off x="7376875" y="4046230"/>
              <a:ext cx="964913" cy="425397"/>
            </a:xfrm>
            <a:custGeom>
              <a:avLst/>
              <a:gdLst/>
              <a:ahLst/>
              <a:cxnLst/>
              <a:rect l="l" t="t" r="r" b="b"/>
              <a:pathLst>
                <a:path w="34126" h="15045" extrusionOk="0">
                  <a:moveTo>
                    <a:pt x="8907" y="0"/>
                  </a:moveTo>
                  <a:cubicBezTo>
                    <a:pt x="1" y="0"/>
                    <a:pt x="2436" y="15045"/>
                    <a:pt x="2436" y="15045"/>
                  </a:cubicBezTo>
                  <a:lnTo>
                    <a:pt x="30222" y="15045"/>
                  </a:lnTo>
                  <a:cubicBezTo>
                    <a:pt x="33091" y="15045"/>
                    <a:pt x="34125" y="11242"/>
                    <a:pt x="31623" y="9807"/>
                  </a:cubicBezTo>
                  <a:cubicBezTo>
                    <a:pt x="23985" y="5471"/>
                    <a:pt x="13477" y="0"/>
                    <a:pt x="8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p26">
              <a:extLst>
                <a:ext uri="{FF2B5EF4-FFF2-40B4-BE49-F238E27FC236}">
                  <a16:creationId xmlns:a16="http://schemas.microsoft.com/office/drawing/2014/main" id="{FE6D4385-4B7C-88F9-53A5-181226D5ED92}"/>
                </a:ext>
              </a:extLst>
            </p:cNvPr>
            <p:cNvSpPr/>
            <p:nvPr/>
          </p:nvSpPr>
          <p:spPr>
            <a:xfrm>
              <a:off x="7365565" y="4127351"/>
              <a:ext cx="434841" cy="299008"/>
            </a:xfrm>
            <a:custGeom>
              <a:avLst/>
              <a:gdLst/>
              <a:ahLst/>
              <a:cxnLst/>
              <a:rect l="l" t="t" r="r" b="b"/>
              <a:pathLst>
                <a:path w="15379" h="10575" extrusionOk="0">
                  <a:moveTo>
                    <a:pt x="15378" y="0"/>
                  </a:moveTo>
                  <a:lnTo>
                    <a:pt x="468" y="601"/>
                  </a:lnTo>
                  <a:lnTo>
                    <a:pt x="1" y="10574"/>
                  </a:lnTo>
                  <a:cubicBezTo>
                    <a:pt x="13043" y="8440"/>
                    <a:pt x="15378" y="0"/>
                    <a:pt x="1537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6;p26">
              <a:extLst>
                <a:ext uri="{FF2B5EF4-FFF2-40B4-BE49-F238E27FC236}">
                  <a16:creationId xmlns:a16="http://schemas.microsoft.com/office/drawing/2014/main" id="{EE4F9249-7695-722A-BE8F-738A3E3FAB02}"/>
                </a:ext>
              </a:extLst>
            </p:cNvPr>
            <p:cNvSpPr/>
            <p:nvPr/>
          </p:nvSpPr>
          <p:spPr>
            <a:xfrm>
              <a:off x="6802497" y="2904995"/>
              <a:ext cx="1337436" cy="1338397"/>
            </a:xfrm>
            <a:custGeom>
              <a:avLst/>
              <a:gdLst/>
              <a:ahLst/>
              <a:cxnLst/>
              <a:rect l="l" t="t" r="r" b="b"/>
              <a:pathLst>
                <a:path w="47301" h="47335" extrusionOk="0">
                  <a:moveTo>
                    <a:pt x="23651" y="0"/>
                  </a:moveTo>
                  <a:cubicBezTo>
                    <a:pt x="10575" y="0"/>
                    <a:pt x="0" y="10608"/>
                    <a:pt x="0" y="23684"/>
                  </a:cubicBezTo>
                  <a:cubicBezTo>
                    <a:pt x="0" y="36727"/>
                    <a:pt x="10575" y="47334"/>
                    <a:pt x="23651" y="47334"/>
                  </a:cubicBezTo>
                  <a:cubicBezTo>
                    <a:pt x="36727" y="47334"/>
                    <a:pt x="47301" y="36727"/>
                    <a:pt x="47301" y="23684"/>
                  </a:cubicBezTo>
                  <a:cubicBezTo>
                    <a:pt x="47301" y="10608"/>
                    <a:pt x="36727" y="0"/>
                    <a:pt x="2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7;p26">
              <a:extLst>
                <a:ext uri="{FF2B5EF4-FFF2-40B4-BE49-F238E27FC236}">
                  <a16:creationId xmlns:a16="http://schemas.microsoft.com/office/drawing/2014/main" id="{96CE21E2-4653-D61E-3385-B22D1BCB09EC}"/>
                </a:ext>
              </a:extLst>
            </p:cNvPr>
            <p:cNvSpPr/>
            <p:nvPr/>
          </p:nvSpPr>
          <p:spPr>
            <a:xfrm>
              <a:off x="7092033" y="3233296"/>
              <a:ext cx="1033762" cy="967542"/>
            </a:xfrm>
            <a:custGeom>
              <a:avLst/>
              <a:gdLst/>
              <a:ahLst/>
              <a:cxnLst/>
              <a:rect l="l" t="t" r="r" b="b"/>
              <a:pathLst>
                <a:path w="36561" h="34219" extrusionOk="0">
                  <a:moveTo>
                    <a:pt x="20996" y="1"/>
                  </a:moveTo>
                  <a:cubicBezTo>
                    <a:pt x="15866" y="1"/>
                    <a:pt x="10414" y="2496"/>
                    <a:pt x="6472" y="7169"/>
                  </a:cubicBezTo>
                  <a:cubicBezTo>
                    <a:pt x="1" y="14875"/>
                    <a:pt x="34" y="25583"/>
                    <a:pt x="6572" y="31053"/>
                  </a:cubicBezTo>
                  <a:cubicBezTo>
                    <a:pt x="9115" y="33191"/>
                    <a:pt x="12274" y="34219"/>
                    <a:pt x="15565" y="34219"/>
                  </a:cubicBezTo>
                  <a:cubicBezTo>
                    <a:pt x="20695" y="34219"/>
                    <a:pt x="26147" y="31724"/>
                    <a:pt x="30089" y="27050"/>
                  </a:cubicBezTo>
                  <a:cubicBezTo>
                    <a:pt x="36560" y="19345"/>
                    <a:pt x="36527" y="8637"/>
                    <a:pt x="29989" y="3166"/>
                  </a:cubicBezTo>
                  <a:cubicBezTo>
                    <a:pt x="27447" y="1028"/>
                    <a:pt x="24288" y="1"/>
                    <a:pt x="209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8;p26">
              <a:extLst>
                <a:ext uri="{FF2B5EF4-FFF2-40B4-BE49-F238E27FC236}">
                  <a16:creationId xmlns:a16="http://schemas.microsoft.com/office/drawing/2014/main" id="{1292927E-F9E9-EA56-E1D9-2267308B5114}"/>
                </a:ext>
              </a:extLst>
            </p:cNvPr>
            <p:cNvSpPr/>
            <p:nvPr/>
          </p:nvSpPr>
          <p:spPr>
            <a:xfrm>
              <a:off x="6828906" y="3162467"/>
              <a:ext cx="453701" cy="825319"/>
            </a:xfrm>
            <a:custGeom>
              <a:avLst/>
              <a:gdLst/>
              <a:ahLst/>
              <a:cxnLst/>
              <a:rect l="l" t="t" r="r" b="b"/>
              <a:pathLst>
                <a:path w="16046" h="29189" extrusionOk="0">
                  <a:moveTo>
                    <a:pt x="8006" y="401"/>
                  </a:moveTo>
                  <a:lnTo>
                    <a:pt x="8006" y="434"/>
                  </a:lnTo>
                  <a:cubicBezTo>
                    <a:pt x="12209" y="434"/>
                    <a:pt x="15578" y="6739"/>
                    <a:pt x="15578" y="14545"/>
                  </a:cubicBezTo>
                  <a:cubicBezTo>
                    <a:pt x="15578" y="22350"/>
                    <a:pt x="12209" y="28688"/>
                    <a:pt x="8006" y="28688"/>
                  </a:cubicBezTo>
                  <a:cubicBezTo>
                    <a:pt x="3836" y="28688"/>
                    <a:pt x="467" y="22350"/>
                    <a:pt x="467" y="14545"/>
                  </a:cubicBezTo>
                  <a:cubicBezTo>
                    <a:pt x="467" y="6739"/>
                    <a:pt x="3836" y="401"/>
                    <a:pt x="8006" y="401"/>
                  </a:cubicBezTo>
                  <a:close/>
                  <a:moveTo>
                    <a:pt x="8006" y="1"/>
                  </a:moveTo>
                  <a:cubicBezTo>
                    <a:pt x="3603" y="1"/>
                    <a:pt x="0" y="6539"/>
                    <a:pt x="0" y="14578"/>
                  </a:cubicBezTo>
                  <a:cubicBezTo>
                    <a:pt x="0" y="22617"/>
                    <a:pt x="3603" y="29188"/>
                    <a:pt x="8006" y="29188"/>
                  </a:cubicBezTo>
                  <a:cubicBezTo>
                    <a:pt x="12443" y="29188"/>
                    <a:pt x="16045" y="22617"/>
                    <a:pt x="16045" y="14578"/>
                  </a:cubicBezTo>
                  <a:cubicBezTo>
                    <a:pt x="16045" y="6539"/>
                    <a:pt x="12443" y="1"/>
                    <a:pt x="8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9;p26">
              <a:extLst>
                <a:ext uri="{FF2B5EF4-FFF2-40B4-BE49-F238E27FC236}">
                  <a16:creationId xmlns:a16="http://schemas.microsoft.com/office/drawing/2014/main" id="{B1AAEFC4-6CBE-E016-D07E-1FBC2690C579}"/>
                </a:ext>
              </a:extLst>
            </p:cNvPr>
            <p:cNvSpPr/>
            <p:nvPr/>
          </p:nvSpPr>
          <p:spPr>
            <a:xfrm>
              <a:off x="7048659" y="3212711"/>
              <a:ext cx="13233" cy="12978"/>
            </a:xfrm>
            <a:custGeom>
              <a:avLst/>
              <a:gdLst/>
              <a:ahLst/>
              <a:cxnLst/>
              <a:rect l="l" t="t" r="r" b="b"/>
              <a:pathLst>
                <a:path w="468" h="459" extrusionOk="0">
                  <a:moveTo>
                    <a:pt x="238" y="0"/>
                  </a:moveTo>
                  <a:cubicBezTo>
                    <a:pt x="209" y="0"/>
                    <a:pt x="184" y="8"/>
                    <a:pt x="167" y="25"/>
                  </a:cubicBezTo>
                  <a:cubicBezTo>
                    <a:pt x="134" y="25"/>
                    <a:pt x="101" y="58"/>
                    <a:pt x="101" y="92"/>
                  </a:cubicBezTo>
                  <a:cubicBezTo>
                    <a:pt x="67" y="92"/>
                    <a:pt x="34" y="125"/>
                    <a:pt x="34" y="158"/>
                  </a:cubicBezTo>
                  <a:cubicBezTo>
                    <a:pt x="1" y="192"/>
                    <a:pt x="1" y="259"/>
                    <a:pt x="34" y="325"/>
                  </a:cubicBezTo>
                  <a:cubicBezTo>
                    <a:pt x="67" y="392"/>
                    <a:pt x="101" y="425"/>
                    <a:pt x="167" y="459"/>
                  </a:cubicBezTo>
                  <a:lnTo>
                    <a:pt x="334" y="459"/>
                  </a:lnTo>
                  <a:cubicBezTo>
                    <a:pt x="367" y="425"/>
                    <a:pt x="401" y="425"/>
                    <a:pt x="401" y="392"/>
                  </a:cubicBezTo>
                  <a:cubicBezTo>
                    <a:pt x="434" y="392"/>
                    <a:pt x="434" y="359"/>
                    <a:pt x="468" y="325"/>
                  </a:cubicBezTo>
                  <a:cubicBezTo>
                    <a:pt x="468" y="259"/>
                    <a:pt x="468" y="192"/>
                    <a:pt x="468" y="158"/>
                  </a:cubicBezTo>
                  <a:cubicBezTo>
                    <a:pt x="434" y="92"/>
                    <a:pt x="401" y="58"/>
                    <a:pt x="334" y="25"/>
                  </a:cubicBezTo>
                  <a:cubicBezTo>
                    <a:pt x="301" y="8"/>
                    <a:pt x="267" y="0"/>
                    <a:pt x="2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10;p26">
              <a:extLst>
                <a:ext uri="{FF2B5EF4-FFF2-40B4-BE49-F238E27FC236}">
                  <a16:creationId xmlns:a16="http://schemas.microsoft.com/office/drawing/2014/main" id="{2216BD92-5031-A3B6-F821-B043BF1BFA87}"/>
                </a:ext>
              </a:extLst>
            </p:cNvPr>
            <p:cNvSpPr/>
            <p:nvPr/>
          </p:nvSpPr>
          <p:spPr>
            <a:xfrm>
              <a:off x="7086378" y="3220600"/>
              <a:ext cx="153788" cy="321063"/>
            </a:xfrm>
            <a:custGeom>
              <a:avLst/>
              <a:gdLst/>
              <a:ahLst/>
              <a:cxnLst/>
              <a:rect l="l" t="t" r="r" b="b"/>
              <a:pathLst>
                <a:path w="5439" h="11355" extrusionOk="0">
                  <a:moveTo>
                    <a:pt x="275" y="1"/>
                  </a:moveTo>
                  <a:cubicBezTo>
                    <a:pt x="177" y="1"/>
                    <a:pt x="93" y="44"/>
                    <a:pt x="68" y="146"/>
                  </a:cubicBezTo>
                  <a:cubicBezTo>
                    <a:pt x="1" y="246"/>
                    <a:pt x="68" y="380"/>
                    <a:pt x="168" y="447"/>
                  </a:cubicBezTo>
                  <a:lnTo>
                    <a:pt x="268" y="447"/>
                  </a:lnTo>
                  <a:cubicBezTo>
                    <a:pt x="368" y="447"/>
                    <a:pt x="434" y="413"/>
                    <a:pt x="468" y="313"/>
                  </a:cubicBezTo>
                  <a:cubicBezTo>
                    <a:pt x="535" y="213"/>
                    <a:pt x="468" y="80"/>
                    <a:pt x="368" y="13"/>
                  </a:cubicBezTo>
                  <a:cubicBezTo>
                    <a:pt x="336" y="5"/>
                    <a:pt x="305" y="1"/>
                    <a:pt x="275" y="1"/>
                  </a:cubicBezTo>
                  <a:close/>
                  <a:moveTo>
                    <a:pt x="1423" y="734"/>
                  </a:moveTo>
                  <a:cubicBezTo>
                    <a:pt x="1362" y="734"/>
                    <a:pt x="1305" y="758"/>
                    <a:pt x="1268" y="813"/>
                  </a:cubicBezTo>
                  <a:cubicBezTo>
                    <a:pt x="1168" y="914"/>
                    <a:pt x="1168" y="1047"/>
                    <a:pt x="1268" y="1147"/>
                  </a:cubicBezTo>
                  <a:cubicBezTo>
                    <a:pt x="1302" y="1180"/>
                    <a:pt x="1368" y="1180"/>
                    <a:pt x="1402" y="1214"/>
                  </a:cubicBezTo>
                  <a:cubicBezTo>
                    <a:pt x="1469" y="1180"/>
                    <a:pt x="1535" y="1180"/>
                    <a:pt x="1569" y="1114"/>
                  </a:cubicBezTo>
                  <a:cubicBezTo>
                    <a:pt x="1669" y="1014"/>
                    <a:pt x="1669" y="880"/>
                    <a:pt x="1569" y="780"/>
                  </a:cubicBezTo>
                  <a:cubicBezTo>
                    <a:pt x="1524" y="750"/>
                    <a:pt x="1472" y="734"/>
                    <a:pt x="1423" y="734"/>
                  </a:cubicBezTo>
                  <a:close/>
                  <a:moveTo>
                    <a:pt x="2352" y="1746"/>
                  </a:moveTo>
                  <a:cubicBezTo>
                    <a:pt x="2311" y="1746"/>
                    <a:pt x="2271" y="1757"/>
                    <a:pt x="2236" y="1781"/>
                  </a:cubicBezTo>
                  <a:cubicBezTo>
                    <a:pt x="2136" y="1881"/>
                    <a:pt x="2102" y="2014"/>
                    <a:pt x="2202" y="2114"/>
                  </a:cubicBezTo>
                  <a:cubicBezTo>
                    <a:pt x="2236" y="2181"/>
                    <a:pt x="2302" y="2214"/>
                    <a:pt x="2369" y="2214"/>
                  </a:cubicBezTo>
                  <a:cubicBezTo>
                    <a:pt x="2436" y="2214"/>
                    <a:pt x="2469" y="2181"/>
                    <a:pt x="2503" y="2148"/>
                  </a:cubicBezTo>
                  <a:cubicBezTo>
                    <a:pt x="2603" y="2081"/>
                    <a:pt x="2636" y="1948"/>
                    <a:pt x="2569" y="1848"/>
                  </a:cubicBezTo>
                  <a:cubicBezTo>
                    <a:pt x="2505" y="1783"/>
                    <a:pt x="2426" y="1746"/>
                    <a:pt x="2352" y="1746"/>
                  </a:cubicBezTo>
                  <a:close/>
                  <a:moveTo>
                    <a:pt x="3116" y="2902"/>
                  </a:moveTo>
                  <a:cubicBezTo>
                    <a:pt x="3088" y="2902"/>
                    <a:pt x="3061" y="2907"/>
                    <a:pt x="3036" y="2915"/>
                  </a:cubicBezTo>
                  <a:cubicBezTo>
                    <a:pt x="2903" y="2982"/>
                    <a:pt x="2870" y="3148"/>
                    <a:pt x="2936" y="3249"/>
                  </a:cubicBezTo>
                  <a:cubicBezTo>
                    <a:pt x="2970" y="3315"/>
                    <a:pt x="3036" y="3349"/>
                    <a:pt x="3136" y="3349"/>
                  </a:cubicBezTo>
                  <a:cubicBezTo>
                    <a:pt x="3170" y="3349"/>
                    <a:pt x="3203" y="3349"/>
                    <a:pt x="3236" y="3315"/>
                  </a:cubicBezTo>
                  <a:cubicBezTo>
                    <a:pt x="3370" y="3282"/>
                    <a:pt x="3403" y="3115"/>
                    <a:pt x="3337" y="3015"/>
                  </a:cubicBezTo>
                  <a:cubicBezTo>
                    <a:pt x="3287" y="2940"/>
                    <a:pt x="3199" y="2902"/>
                    <a:pt x="3116" y="2902"/>
                  </a:cubicBezTo>
                  <a:close/>
                  <a:moveTo>
                    <a:pt x="3726" y="4141"/>
                  </a:moveTo>
                  <a:cubicBezTo>
                    <a:pt x="3707" y="4141"/>
                    <a:pt x="3688" y="4143"/>
                    <a:pt x="3670" y="4149"/>
                  </a:cubicBezTo>
                  <a:cubicBezTo>
                    <a:pt x="3537" y="4216"/>
                    <a:pt x="3503" y="4349"/>
                    <a:pt x="3537" y="4449"/>
                  </a:cubicBezTo>
                  <a:cubicBezTo>
                    <a:pt x="3570" y="4549"/>
                    <a:pt x="3670" y="4583"/>
                    <a:pt x="3737" y="4583"/>
                  </a:cubicBezTo>
                  <a:lnTo>
                    <a:pt x="3837" y="4583"/>
                  </a:lnTo>
                  <a:cubicBezTo>
                    <a:pt x="3937" y="4549"/>
                    <a:pt x="4004" y="4416"/>
                    <a:pt x="3970" y="4283"/>
                  </a:cubicBezTo>
                  <a:cubicBezTo>
                    <a:pt x="3915" y="4200"/>
                    <a:pt x="3815" y="4141"/>
                    <a:pt x="3726" y="4141"/>
                  </a:cubicBezTo>
                  <a:close/>
                  <a:moveTo>
                    <a:pt x="4224" y="5442"/>
                  </a:moveTo>
                  <a:cubicBezTo>
                    <a:pt x="4206" y="5442"/>
                    <a:pt x="4188" y="5444"/>
                    <a:pt x="4170" y="5450"/>
                  </a:cubicBezTo>
                  <a:cubicBezTo>
                    <a:pt x="4037" y="5483"/>
                    <a:pt x="3970" y="5617"/>
                    <a:pt x="4004" y="5750"/>
                  </a:cubicBezTo>
                  <a:cubicBezTo>
                    <a:pt x="4037" y="5850"/>
                    <a:pt x="4137" y="5884"/>
                    <a:pt x="4237" y="5884"/>
                  </a:cubicBezTo>
                  <a:lnTo>
                    <a:pt x="4304" y="5884"/>
                  </a:lnTo>
                  <a:cubicBezTo>
                    <a:pt x="4437" y="5850"/>
                    <a:pt x="4504" y="5717"/>
                    <a:pt x="4437" y="5617"/>
                  </a:cubicBezTo>
                  <a:cubicBezTo>
                    <a:pt x="4410" y="5506"/>
                    <a:pt x="4313" y="5442"/>
                    <a:pt x="4224" y="5442"/>
                  </a:cubicBezTo>
                  <a:close/>
                  <a:moveTo>
                    <a:pt x="4625" y="6776"/>
                  </a:moveTo>
                  <a:cubicBezTo>
                    <a:pt x="4606" y="6776"/>
                    <a:pt x="4588" y="6779"/>
                    <a:pt x="4571" y="6784"/>
                  </a:cubicBezTo>
                  <a:cubicBezTo>
                    <a:pt x="4437" y="6818"/>
                    <a:pt x="4371" y="6951"/>
                    <a:pt x="4404" y="7051"/>
                  </a:cubicBezTo>
                  <a:cubicBezTo>
                    <a:pt x="4404" y="7151"/>
                    <a:pt x="4504" y="7218"/>
                    <a:pt x="4604" y="7218"/>
                  </a:cubicBezTo>
                  <a:lnTo>
                    <a:pt x="4671" y="7218"/>
                  </a:lnTo>
                  <a:cubicBezTo>
                    <a:pt x="4771" y="7185"/>
                    <a:pt x="4871" y="7085"/>
                    <a:pt x="4838" y="6951"/>
                  </a:cubicBezTo>
                  <a:cubicBezTo>
                    <a:pt x="4810" y="6841"/>
                    <a:pt x="4714" y="6776"/>
                    <a:pt x="4625" y="6776"/>
                  </a:cubicBezTo>
                  <a:close/>
                  <a:moveTo>
                    <a:pt x="4925" y="8144"/>
                  </a:moveTo>
                  <a:cubicBezTo>
                    <a:pt x="4906" y="8144"/>
                    <a:pt x="4888" y="8146"/>
                    <a:pt x="4871" y="8152"/>
                  </a:cubicBezTo>
                  <a:cubicBezTo>
                    <a:pt x="4738" y="8152"/>
                    <a:pt x="4637" y="8286"/>
                    <a:pt x="4671" y="8419"/>
                  </a:cubicBezTo>
                  <a:cubicBezTo>
                    <a:pt x="4704" y="8519"/>
                    <a:pt x="4804" y="8586"/>
                    <a:pt x="4904" y="8586"/>
                  </a:cubicBezTo>
                  <a:lnTo>
                    <a:pt x="4938" y="8586"/>
                  </a:lnTo>
                  <a:cubicBezTo>
                    <a:pt x="5071" y="8552"/>
                    <a:pt x="5138" y="8452"/>
                    <a:pt x="5138" y="8319"/>
                  </a:cubicBezTo>
                  <a:cubicBezTo>
                    <a:pt x="5110" y="8208"/>
                    <a:pt x="5014" y="8144"/>
                    <a:pt x="4925" y="8144"/>
                  </a:cubicBezTo>
                  <a:close/>
                  <a:moveTo>
                    <a:pt x="5122" y="9513"/>
                  </a:moveTo>
                  <a:cubicBezTo>
                    <a:pt x="5106" y="9513"/>
                    <a:pt x="5089" y="9515"/>
                    <a:pt x="5071" y="9520"/>
                  </a:cubicBezTo>
                  <a:cubicBezTo>
                    <a:pt x="4938" y="9520"/>
                    <a:pt x="4871" y="9620"/>
                    <a:pt x="4871" y="9753"/>
                  </a:cubicBezTo>
                  <a:cubicBezTo>
                    <a:pt x="4871" y="9887"/>
                    <a:pt x="4971" y="9953"/>
                    <a:pt x="5104" y="9953"/>
                  </a:cubicBezTo>
                  <a:lnTo>
                    <a:pt x="5138" y="9953"/>
                  </a:lnTo>
                  <a:cubicBezTo>
                    <a:pt x="5238" y="9953"/>
                    <a:pt x="5338" y="9820"/>
                    <a:pt x="5338" y="9720"/>
                  </a:cubicBezTo>
                  <a:cubicBezTo>
                    <a:pt x="5309" y="9604"/>
                    <a:pt x="5230" y="9513"/>
                    <a:pt x="5122" y="9513"/>
                  </a:cubicBezTo>
                  <a:close/>
                  <a:moveTo>
                    <a:pt x="5205" y="10887"/>
                  </a:moveTo>
                  <a:cubicBezTo>
                    <a:pt x="5071" y="10887"/>
                    <a:pt x="4971" y="10987"/>
                    <a:pt x="4971" y="11121"/>
                  </a:cubicBezTo>
                  <a:cubicBezTo>
                    <a:pt x="5004" y="11254"/>
                    <a:pt x="5104" y="11354"/>
                    <a:pt x="5238" y="11354"/>
                  </a:cubicBezTo>
                  <a:cubicBezTo>
                    <a:pt x="5338" y="11321"/>
                    <a:pt x="5438" y="11221"/>
                    <a:pt x="5438" y="11121"/>
                  </a:cubicBezTo>
                  <a:cubicBezTo>
                    <a:pt x="5438" y="10987"/>
                    <a:pt x="5338" y="10887"/>
                    <a:pt x="5205" y="108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11;p26">
              <a:extLst>
                <a:ext uri="{FF2B5EF4-FFF2-40B4-BE49-F238E27FC236}">
                  <a16:creationId xmlns:a16="http://schemas.microsoft.com/office/drawing/2014/main" id="{71AA1D28-EFE4-8212-EFCA-6E016AD2CB37}"/>
                </a:ext>
              </a:extLst>
            </p:cNvPr>
            <p:cNvSpPr/>
            <p:nvPr/>
          </p:nvSpPr>
          <p:spPr>
            <a:xfrm>
              <a:off x="7227866" y="3568270"/>
              <a:ext cx="13233" cy="13007"/>
            </a:xfrm>
            <a:custGeom>
              <a:avLst/>
              <a:gdLst/>
              <a:ahLst/>
              <a:cxnLst/>
              <a:rect l="l" t="t" r="r" b="b"/>
              <a:pathLst>
                <a:path w="468" h="460" extrusionOk="0">
                  <a:moveTo>
                    <a:pt x="238" y="1"/>
                  </a:moveTo>
                  <a:cubicBezTo>
                    <a:pt x="209" y="1"/>
                    <a:pt x="184" y="9"/>
                    <a:pt x="167" y="26"/>
                  </a:cubicBezTo>
                  <a:cubicBezTo>
                    <a:pt x="134" y="26"/>
                    <a:pt x="100" y="59"/>
                    <a:pt x="100" y="59"/>
                  </a:cubicBezTo>
                  <a:cubicBezTo>
                    <a:pt x="67" y="92"/>
                    <a:pt x="34" y="126"/>
                    <a:pt x="34" y="159"/>
                  </a:cubicBezTo>
                  <a:cubicBezTo>
                    <a:pt x="34" y="159"/>
                    <a:pt x="34" y="193"/>
                    <a:pt x="34" y="226"/>
                  </a:cubicBezTo>
                  <a:cubicBezTo>
                    <a:pt x="0" y="259"/>
                    <a:pt x="34" y="293"/>
                    <a:pt x="34" y="326"/>
                  </a:cubicBezTo>
                  <a:cubicBezTo>
                    <a:pt x="34" y="359"/>
                    <a:pt x="67" y="359"/>
                    <a:pt x="100" y="393"/>
                  </a:cubicBezTo>
                  <a:cubicBezTo>
                    <a:pt x="100" y="426"/>
                    <a:pt x="134" y="426"/>
                    <a:pt x="167" y="459"/>
                  </a:cubicBezTo>
                  <a:lnTo>
                    <a:pt x="234" y="459"/>
                  </a:lnTo>
                  <a:cubicBezTo>
                    <a:pt x="301" y="459"/>
                    <a:pt x="367" y="426"/>
                    <a:pt x="401" y="393"/>
                  </a:cubicBezTo>
                  <a:cubicBezTo>
                    <a:pt x="434" y="359"/>
                    <a:pt x="434" y="359"/>
                    <a:pt x="467" y="326"/>
                  </a:cubicBezTo>
                  <a:cubicBezTo>
                    <a:pt x="467" y="259"/>
                    <a:pt x="467" y="193"/>
                    <a:pt x="467" y="159"/>
                  </a:cubicBezTo>
                  <a:cubicBezTo>
                    <a:pt x="434" y="126"/>
                    <a:pt x="434" y="92"/>
                    <a:pt x="401" y="59"/>
                  </a:cubicBezTo>
                  <a:cubicBezTo>
                    <a:pt x="401" y="59"/>
                    <a:pt x="367" y="26"/>
                    <a:pt x="334" y="26"/>
                  </a:cubicBezTo>
                  <a:cubicBezTo>
                    <a:pt x="301" y="9"/>
                    <a:pt x="2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12;p26">
              <a:extLst>
                <a:ext uri="{FF2B5EF4-FFF2-40B4-BE49-F238E27FC236}">
                  <a16:creationId xmlns:a16="http://schemas.microsoft.com/office/drawing/2014/main" id="{5106EB44-25F0-4248-5E4F-3FA7ECBACAE8}"/>
                </a:ext>
              </a:extLst>
            </p:cNvPr>
            <p:cNvSpPr/>
            <p:nvPr/>
          </p:nvSpPr>
          <p:spPr>
            <a:xfrm>
              <a:off x="6601603" y="4046230"/>
              <a:ext cx="963951" cy="425397"/>
            </a:xfrm>
            <a:custGeom>
              <a:avLst/>
              <a:gdLst/>
              <a:ahLst/>
              <a:cxnLst/>
              <a:rect l="l" t="t" r="r" b="b"/>
              <a:pathLst>
                <a:path w="34092" h="15045" extrusionOk="0">
                  <a:moveTo>
                    <a:pt x="25185" y="0"/>
                  </a:moveTo>
                  <a:cubicBezTo>
                    <a:pt x="20615" y="0"/>
                    <a:pt x="10107" y="5471"/>
                    <a:pt x="2469" y="9807"/>
                  </a:cubicBezTo>
                  <a:cubicBezTo>
                    <a:pt x="0" y="11242"/>
                    <a:pt x="1001" y="15045"/>
                    <a:pt x="3870" y="15045"/>
                  </a:cubicBezTo>
                  <a:lnTo>
                    <a:pt x="31656" y="15045"/>
                  </a:lnTo>
                  <a:cubicBezTo>
                    <a:pt x="31656" y="15045"/>
                    <a:pt x="34091" y="0"/>
                    <a:pt x="25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13;p26">
              <a:extLst>
                <a:ext uri="{FF2B5EF4-FFF2-40B4-BE49-F238E27FC236}">
                  <a16:creationId xmlns:a16="http://schemas.microsoft.com/office/drawing/2014/main" id="{2DFC621A-037B-AAF1-EAA1-2F1CBF443445}"/>
                </a:ext>
              </a:extLst>
            </p:cNvPr>
            <p:cNvSpPr/>
            <p:nvPr/>
          </p:nvSpPr>
          <p:spPr>
            <a:xfrm>
              <a:off x="7234454" y="1161077"/>
              <a:ext cx="1130915" cy="996524"/>
            </a:xfrm>
            <a:custGeom>
              <a:avLst/>
              <a:gdLst/>
              <a:ahLst/>
              <a:cxnLst/>
              <a:rect l="l" t="t" r="r" b="b"/>
              <a:pathLst>
                <a:path w="39997" h="35244" extrusionOk="0">
                  <a:moveTo>
                    <a:pt x="20030" y="0"/>
                  </a:moveTo>
                  <a:cubicBezTo>
                    <a:pt x="13102" y="0"/>
                    <a:pt x="6534" y="4095"/>
                    <a:pt x="3737" y="10874"/>
                  </a:cubicBezTo>
                  <a:cubicBezTo>
                    <a:pt x="1" y="19881"/>
                    <a:pt x="4271" y="30188"/>
                    <a:pt x="13277" y="33891"/>
                  </a:cubicBezTo>
                  <a:cubicBezTo>
                    <a:pt x="15481" y="34808"/>
                    <a:pt x="17766" y="35243"/>
                    <a:pt x="20014" y="35243"/>
                  </a:cubicBezTo>
                  <a:cubicBezTo>
                    <a:pt x="26918" y="35243"/>
                    <a:pt x="33475" y="31145"/>
                    <a:pt x="36293" y="24351"/>
                  </a:cubicBezTo>
                  <a:cubicBezTo>
                    <a:pt x="39996" y="15377"/>
                    <a:pt x="35726" y="5070"/>
                    <a:pt x="26753" y="1334"/>
                  </a:cubicBezTo>
                  <a:cubicBezTo>
                    <a:pt x="24552" y="429"/>
                    <a:pt x="22272" y="0"/>
                    <a:pt x="20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14;p26">
              <a:extLst>
                <a:ext uri="{FF2B5EF4-FFF2-40B4-BE49-F238E27FC236}">
                  <a16:creationId xmlns:a16="http://schemas.microsoft.com/office/drawing/2014/main" id="{F0BB816E-2D1E-DD9B-959A-BAFB4A2412FD}"/>
                </a:ext>
              </a:extLst>
            </p:cNvPr>
            <p:cNvSpPr/>
            <p:nvPr/>
          </p:nvSpPr>
          <p:spPr>
            <a:xfrm>
              <a:off x="7477817" y="1449822"/>
              <a:ext cx="834735" cy="693671"/>
            </a:xfrm>
            <a:custGeom>
              <a:avLst/>
              <a:gdLst/>
              <a:ahLst/>
              <a:cxnLst/>
              <a:rect l="l" t="t" r="r" b="b"/>
              <a:pathLst>
                <a:path w="29522" h="24533" extrusionOk="0">
                  <a:moveTo>
                    <a:pt x="17978" y="1"/>
                  </a:moveTo>
                  <a:cubicBezTo>
                    <a:pt x="14682" y="1"/>
                    <a:pt x="11059" y="1261"/>
                    <a:pt x="7939" y="3764"/>
                  </a:cubicBezTo>
                  <a:cubicBezTo>
                    <a:pt x="1868" y="8668"/>
                    <a:pt x="0" y="16440"/>
                    <a:pt x="3769" y="21110"/>
                  </a:cubicBezTo>
                  <a:cubicBezTo>
                    <a:pt x="5602" y="23397"/>
                    <a:pt x="8427" y="24532"/>
                    <a:pt x="11545" y="24532"/>
                  </a:cubicBezTo>
                  <a:cubicBezTo>
                    <a:pt x="14840" y="24532"/>
                    <a:pt x="18462" y="23263"/>
                    <a:pt x="21582" y="20743"/>
                  </a:cubicBezTo>
                  <a:cubicBezTo>
                    <a:pt x="27653" y="15840"/>
                    <a:pt x="29521" y="8101"/>
                    <a:pt x="25752" y="3398"/>
                  </a:cubicBezTo>
                  <a:cubicBezTo>
                    <a:pt x="23920" y="1128"/>
                    <a:pt x="21095" y="1"/>
                    <a:pt x="17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15;p26">
              <a:extLst>
                <a:ext uri="{FF2B5EF4-FFF2-40B4-BE49-F238E27FC236}">
                  <a16:creationId xmlns:a16="http://schemas.microsoft.com/office/drawing/2014/main" id="{367A7E90-FF6C-A4C4-9C71-DE8FF1B1F68D}"/>
                </a:ext>
              </a:extLst>
            </p:cNvPr>
            <p:cNvSpPr/>
            <p:nvPr/>
          </p:nvSpPr>
          <p:spPr>
            <a:xfrm>
              <a:off x="7317470" y="1283141"/>
              <a:ext cx="502729" cy="604180"/>
            </a:xfrm>
            <a:custGeom>
              <a:avLst/>
              <a:gdLst/>
              <a:ahLst/>
              <a:cxnLst/>
              <a:rect l="l" t="t" r="r" b="b"/>
              <a:pathLst>
                <a:path w="17780" h="21368" extrusionOk="0">
                  <a:moveTo>
                    <a:pt x="9907" y="386"/>
                  </a:moveTo>
                  <a:cubicBezTo>
                    <a:pt x="10408" y="386"/>
                    <a:pt x="10941" y="486"/>
                    <a:pt x="11475" y="653"/>
                  </a:cubicBezTo>
                  <a:cubicBezTo>
                    <a:pt x="15445" y="1854"/>
                    <a:pt x="17313" y="7324"/>
                    <a:pt x="15645" y="12862"/>
                  </a:cubicBezTo>
                  <a:cubicBezTo>
                    <a:pt x="14911" y="15430"/>
                    <a:pt x="13410" y="17699"/>
                    <a:pt x="11342" y="19366"/>
                  </a:cubicBezTo>
                  <a:cubicBezTo>
                    <a:pt x="9944" y="20427"/>
                    <a:pt x="8441" y="20982"/>
                    <a:pt x="6998" y="20982"/>
                  </a:cubicBezTo>
                  <a:cubicBezTo>
                    <a:pt x="6444" y="20982"/>
                    <a:pt x="5898" y="20901"/>
                    <a:pt x="5371" y="20734"/>
                  </a:cubicBezTo>
                  <a:cubicBezTo>
                    <a:pt x="3503" y="20167"/>
                    <a:pt x="2002" y="18566"/>
                    <a:pt x="1201" y="16298"/>
                  </a:cubicBezTo>
                  <a:cubicBezTo>
                    <a:pt x="401" y="13762"/>
                    <a:pt x="434" y="11027"/>
                    <a:pt x="1235" y="8492"/>
                  </a:cubicBezTo>
                  <a:cubicBezTo>
                    <a:pt x="2702" y="3688"/>
                    <a:pt x="6372" y="386"/>
                    <a:pt x="9907" y="386"/>
                  </a:cubicBezTo>
                  <a:close/>
                  <a:moveTo>
                    <a:pt x="9901" y="1"/>
                  </a:moveTo>
                  <a:cubicBezTo>
                    <a:pt x="6195" y="1"/>
                    <a:pt x="2369" y="3396"/>
                    <a:pt x="868" y="8392"/>
                  </a:cubicBezTo>
                  <a:cubicBezTo>
                    <a:pt x="34" y="10994"/>
                    <a:pt x="0" y="13796"/>
                    <a:pt x="834" y="16398"/>
                  </a:cubicBezTo>
                  <a:cubicBezTo>
                    <a:pt x="1668" y="18833"/>
                    <a:pt x="3236" y="20501"/>
                    <a:pt x="5271" y="21134"/>
                  </a:cubicBezTo>
                  <a:cubicBezTo>
                    <a:pt x="5838" y="21301"/>
                    <a:pt x="6438" y="21368"/>
                    <a:pt x="7005" y="21368"/>
                  </a:cubicBezTo>
                  <a:cubicBezTo>
                    <a:pt x="8673" y="21334"/>
                    <a:pt x="10308" y="20734"/>
                    <a:pt x="11609" y="19667"/>
                  </a:cubicBezTo>
                  <a:cubicBezTo>
                    <a:pt x="13743" y="17932"/>
                    <a:pt x="15278" y="15630"/>
                    <a:pt x="16012" y="12995"/>
                  </a:cubicBezTo>
                  <a:cubicBezTo>
                    <a:pt x="17780" y="7224"/>
                    <a:pt x="15778" y="1520"/>
                    <a:pt x="11609" y="253"/>
                  </a:cubicBezTo>
                  <a:cubicBezTo>
                    <a:pt x="11048" y="82"/>
                    <a:pt x="10476" y="1"/>
                    <a:pt x="9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16;p26">
              <a:extLst>
                <a:ext uri="{FF2B5EF4-FFF2-40B4-BE49-F238E27FC236}">
                  <a16:creationId xmlns:a16="http://schemas.microsoft.com/office/drawing/2014/main" id="{138D5816-B04F-8EDA-3CAA-A3E9D1CF30CB}"/>
                </a:ext>
              </a:extLst>
            </p:cNvPr>
            <p:cNvSpPr/>
            <p:nvPr/>
          </p:nvSpPr>
          <p:spPr>
            <a:xfrm>
              <a:off x="7627759" y="1326656"/>
              <a:ext cx="10405" cy="10801"/>
            </a:xfrm>
            <a:custGeom>
              <a:avLst/>
              <a:gdLst/>
              <a:ahLst/>
              <a:cxnLst/>
              <a:rect l="l" t="t" r="r" b="b"/>
              <a:pathLst>
                <a:path w="368" h="382" extrusionOk="0">
                  <a:moveTo>
                    <a:pt x="166" y="1"/>
                  </a:moveTo>
                  <a:cubicBezTo>
                    <a:pt x="143" y="1"/>
                    <a:pt x="120" y="5"/>
                    <a:pt x="101" y="15"/>
                  </a:cubicBezTo>
                  <a:cubicBezTo>
                    <a:pt x="68" y="15"/>
                    <a:pt x="34" y="48"/>
                    <a:pt x="34" y="48"/>
                  </a:cubicBezTo>
                  <a:cubicBezTo>
                    <a:pt x="1" y="81"/>
                    <a:pt x="1" y="81"/>
                    <a:pt x="1" y="115"/>
                  </a:cubicBezTo>
                  <a:cubicBezTo>
                    <a:pt x="1" y="148"/>
                    <a:pt x="1" y="181"/>
                    <a:pt x="1" y="181"/>
                  </a:cubicBezTo>
                  <a:cubicBezTo>
                    <a:pt x="1" y="248"/>
                    <a:pt x="1" y="281"/>
                    <a:pt x="34" y="348"/>
                  </a:cubicBezTo>
                  <a:cubicBezTo>
                    <a:pt x="68" y="382"/>
                    <a:pt x="134" y="382"/>
                    <a:pt x="201" y="382"/>
                  </a:cubicBezTo>
                  <a:lnTo>
                    <a:pt x="234" y="382"/>
                  </a:lnTo>
                  <a:cubicBezTo>
                    <a:pt x="268" y="348"/>
                    <a:pt x="268" y="348"/>
                    <a:pt x="301" y="348"/>
                  </a:cubicBezTo>
                  <a:cubicBezTo>
                    <a:pt x="334" y="281"/>
                    <a:pt x="368" y="248"/>
                    <a:pt x="368" y="181"/>
                  </a:cubicBezTo>
                  <a:cubicBezTo>
                    <a:pt x="368" y="181"/>
                    <a:pt x="368" y="148"/>
                    <a:pt x="368" y="115"/>
                  </a:cubicBezTo>
                  <a:cubicBezTo>
                    <a:pt x="334" y="81"/>
                    <a:pt x="334" y="81"/>
                    <a:pt x="301" y="48"/>
                  </a:cubicBezTo>
                  <a:cubicBezTo>
                    <a:pt x="277" y="24"/>
                    <a:pt x="221"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17;p26">
              <a:extLst>
                <a:ext uri="{FF2B5EF4-FFF2-40B4-BE49-F238E27FC236}">
                  <a16:creationId xmlns:a16="http://schemas.microsoft.com/office/drawing/2014/main" id="{61A7725E-9611-32E7-549D-EB65EB9DB426}"/>
                </a:ext>
              </a:extLst>
            </p:cNvPr>
            <p:cNvSpPr/>
            <p:nvPr/>
          </p:nvSpPr>
          <p:spPr>
            <a:xfrm>
              <a:off x="7657957" y="1341104"/>
              <a:ext cx="90565" cy="267057"/>
            </a:xfrm>
            <a:custGeom>
              <a:avLst/>
              <a:gdLst/>
              <a:ahLst/>
              <a:cxnLst/>
              <a:rect l="l" t="t" r="r" b="b"/>
              <a:pathLst>
                <a:path w="3203" h="9445" extrusionOk="0">
                  <a:moveTo>
                    <a:pt x="221" y="1"/>
                  </a:moveTo>
                  <a:cubicBezTo>
                    <a:pt x="162" y="1"/>
                    <a:pt x="108" y="29"/>
                    <a:pt x="67" y="71"/>
                  </a:cubicBezTo>
                  <a:cubicBezTo>
                    <a:pt x="0" y="171"/>
                    <a:pt x="34" y="304"/>
                    <a:pt x="134" y="371"/>
                  </a:cubicBezTo>
                  <a:cubicBezTo>
                    <a:pt x="167" y="371"/>
                    <a:pt x="200" y="404"/>
                    <a:pt x="234" y="404"/>
                  </a:cubicBezTo>
                  <a:cubicBezTo>
                    <a:pt x="300" y="371"/>
                    <a:pt x="367" y="371"/>
                    <a:pt x="401" y="304"/>
                  </a:cubicBezTo>
                  <a:cubicBezTo>
                    <a:pt x="434" y="204"/>
                    <a:pt x="434" y="104"/>
                    <a:pt x="334" y="37"/>
                  </a:cubicBezTo>
                  <a:cubicBezTo>
                    <a:pt x="296" y="12"/>
                    <a:pt x="257" y="1"/>
                    <a:pt x="221" y="1"/>
                  </a:cubicBezTo>
                  <a:close/>
                  <a:moveTo>
                    <a:pt x="1168" y="796"/>
                  </a:moveTo>
                  <a:cubicBezTo>
                    <a:pt x="1118" y="796"/>
                    <a:pt x="1068" y="821"/>
                    <a:pt x="1034" y="871"/>
                  </a:cubicBezTo>
                  <a:cubicBezTo>
                    <a:pt x="934" y="938"/>
                    <a:pt x="934" y="1038"/>
                    <a:pt x="1034" y="1138"/>
                  </a:cubicBezTo>
                  <a:cubicBezTo>
                    <a:pt x="1058" y="1162"/>
                    <a:pt x="1098" y="1185"/>
                    <a:pt x="1132" y="1185"/>
                  </a:cubicBezTo>
                  <a:cubicBezTo>
                    <a:pt x="1145" y="1185"/>
                    <a:pt x="1158" y="1181"/>
                    <a:pt x="1168" y="1171"/>
                  </a:cubicBezTo>
                  <a:cubicBezTo>
                    <a:pt x="1234" y="1171"/>
                    <a:pt x="1268" y="1171"/>
                    <a:pt x="1301" y="1138"/>
                  </a:cubicBezTo>
                  <a:cubicBezTo>
                    <a:pt x="1368" y="1071"/>
                    <a:pt x="1368" y="938"/>
                    <a:pt x="1301" y="871"/>
                  </a:cubicBezTo>
                  <a:cubicBezTo>
                    <a:pt x="1268" y="821"/>
                    <a:pt x="1218" y="796"/>
                    <a:pt x="1168" y="796"/>
                  </a:cubicBezTo>
                  <a:close/>
                  <a:moveTo>
                    <a:pt x="1906" y="1804"/>
                  </a:moveTo>
                  <a:cubicBezTo>
                    <a:pt x="1872" y="1804"/>
                    <a:pt x="1837" y="1815"/>
                    <a:pt x="1802" y="1839"/>
                  </a:cubicBezTo>
                  <a:cubicBezTo>
                    <a:pt x="1701" y="1872"/>
                    <a:pt x="1668" y="2005"/>
                    <a:pt x="1735" y="2105"/>
                  </a:cubicBezTo>
                  <a:cubicBezTo>
                    <a:pt x="1768" y="2172"/>
                    <a:pt x="1835" y="2206"/>
                    <a:pt x="1902" y="2206"/>
                  </a:cubicBezTo>
                  <a:cubicBezTo>
                    <a:pt x="1935" y="2206"/>
                    <a:pt x="1968" y="2172"/>
                    <a:pt x="2002" y="2172"/>
                  </a:cubicBezTo>
                  <a:cubicBezTo>
                    <a:pt x="2068" y="2105"/>
                    <a:pt x="2102" y="2005"/>
                    <a:pt x="2068" y="1905"/>
                  </a:cubicBezTo>
                  <a:cubicBezTo>
                    <a:pt x="2025" y="1841"/>
                    <a:pt x="1968" y="1804"/>
                    <a:pt x="1906" y="1804"/>
                  </a:cubicBezTo>
                  <a:close/>
                  <a:moveTo>
                    <a:pt x="2410" y="2927"/>
                  </a:moveTo>
                  <a:cubicBezTo>
                    <a:pt x="2384" y="2927"/>
                    <a:pt x="2359" y="2932"/>
                    <a:pt x="2335" y="2939"/>
                  </a:cubicBezTo>
                  <a:cubicBezTo>
                    <a:pt x="2235" y="2973"/>
                    <a:pt x="2202" y="3106"/>
                    <a:pt x="2235" y="3206"/>
                  </a:cubicBezTo>
                  <a:cubicBezTo>
                    <a:pt x="2269" y="3273"/>
                    <a:pt x="2335" y="3306"/>
                    <a:pt x="2402" y="3306"/>
                  </a:cubicBezTo>
                  <a:lnTo>
                    <a:pt x="2469" y="3306"/>
                  </a:lnTo>
                  <a:cubicBezTo>
                    <a:pt x="2569" y="3273"/>
                    <a:pt x="2635" y="3173"/>
                    <a:pt x="2602" y="3073"/>
                  </a:cubicBezTo>
                  <a:cubicBezTo>
                    <a:pt x="2577" y="2971"/>
                    <a:pt x="2493" y="2927"/>
                    <a:pt x="2410" y="2927"/>
                  </a:cubicBezTo>
                  <a:close/>
                  <a:moveTo>
                    <a:pt x="2770" y="4132"/>
                  </a:moveTo>
                  <a:cubicBezTo>
                    <a:pt x="2748" y="4132"/>
                    <a:pt x="2726" y="4134"/>
                    <a:pt x="2702" y="4140"/>
                  </a:cubicBezTo>
                  <a:cubicBezTo>
                    <a:pt x="2602" y="4140"/>
                    <a:pt x="2535" y="4240"/>
                    <a:pt x="2569" y="4374"/>
                  </a:cubicBezTo>
                  <a:cubicBezTo>
                    <a:pt x="2602" y="4440"/>
                    <a:pt x="2669" y="4507"/>
                    <a:pt x="2769" y="4507"/>
                  </a:cubicBezTo>
                  <a:lnTo>
                    <a:pt x="2802" y="4507"/>
                  </a:lnTo>
                  <a:cubicBezTo>
                    <a:pt x="2902" y="4474"/>
                    <a:pt x="2969" y="4374"/>
                    <a:pt x="2936" y="4274"/>
                  </a:cubicBezTo>
                  <a:cubicBezTo>
                    <a:pt x="2936" y="4191"/>
                    <a:pt x="2868" y="4132"/>
                    <a:pt x="2770" y="4132"/>
                  </a:cubicBezTo>
                  <a:close/>
                  <a:moveTo>
                    <a:pt x="2936" y="5341"/>
                  </a:moveTo>
                  <a:cubicBezTo>
                    <a:pt x="2802" y="5375"/>
                    <a:pt x="2736" y="5441"/>
                    <a:pt x="2736" y="5575"/>
                  </a:cubicBezTo>
                  <a:cubicBezTo>
                    <a:pt x="2769" y="5675"/>
                    <a:pt x="2869" y="5741"/>
                    <a:pt x="2969" y="5741"/>
                  </a:cubicBezTo>
                  <a:cubicBezTo>
                    <a:pt x="3069" y="5741"/>
                    <a:pt x="3136" y="5641"/>
                    <a:pt x="3136" y="5541"/>
                  </a:cubicBezTo>
                  <a:cubicBezTo>
                    <a:pt x="3136" y="5408"/>
                    <a:pt x="3036" y="5341"/>
                    <a:pt x="2936" y="5341"/>
                  </a:cubicBezTo>
                  <a:close/>
                  <a:moveTo>
                    <a:pt x="3002" y="6575"/>
                  </a:moveTo>
                  <a:cubicBezTo>
                    <a:pt x="2902" y="6575"/>
                    <a:pt x="2802" y="6675"/>
                    <a:pt x="2802" y="6776"/>
                  </a:cubicBezTo>
                  <a:cubicBezTo>
                    <a:pt x="2802" y="6876"/>
                    <a:pt x="2869" y="6976"/>
                    <a:pt x="3002" y="6976"/>
                  </a:cubicBezTo>
                  <a:cubicBezTo>
                    <a:pt x="3102" y="6976"/>
                    <a:pt x="3169" y="6876"/>
                    <a:pt x="3203" y="6776"/>
                  </a:cubicBezTo>
                  <a:cubicBezTo>
                    <a:pt x="3203" y="6675"/>
                    <a:pt x="3102" y="6575"/>
                    <a:pt x="3002" y="6575"/>
                  </a:cubicBezTo>
                  <a:close/>
                  <a:moveTo>
                    <a:pt x="2896" y="7836"/>
                  </a:moveTo>
                  <a:cubicBezTo>
                    <a:pt x="2810" y="7836"/>
                    <a:pt x="2731" y="7923"/>
                    <a:pt x="2702" y="8010"/>
                  </a:cubicBezTo>
                  <a:cubicBezTo>
                    <a:pt x="2702" y="8110"/>
                    <a:pt x="2769" y="8210"/>
                    <a:pt x="2902" y="8210"/>
                  </a:cubicBezTo>
                  <a:lnTo>
                    <a:pt x="2902" y="8243"/>
                  </a:lnTo>
                  <a:cubicBezTo>
                    <a:pt x="3002" y="8210"/>
                    <a:pt x="3102" y="8143"/>
                    <a:pt x="3102" y="8043"/>
                  </a:cubicBezTo>
                  <a:cubicBezTo>
                    <a:pt x="3102" y="7943"/>
                    <a:pt x="3036" y="7843"/>
                    <a:pt x="2936" y="7843"/>
                  </a:cubicBezTo>
                  <a:cubicBezTo>
                    <a:pt x="2922" y="7838"/>
                    <a:pt x="2909" y="7836"/>
                    <a:pt x="2896" y="7836"/>
                  </a:cubicBezTo>
                  <a:close/>
                  <a:moveTo>
                    <a:pt x="2702" y="9068"/>
                  </a:moveTo>
                  <a:cubicBezTo>
                    <a:pt x="2603" y="9068"/>
                    <a:pt x="2535" y="9128"/>
                    <a:pt x="2535" y="9211"/>
                  </a:cubicBezTo>
                  <a:cubicBezTo>
                    <a:pt x="2502" y="9311"/>
                    <a:pt x="2569" y="9411"/>
                    <a:pt x="2669" y="9444"/>
                  </a:cubicBezTo>
                  <a:lnTo>
                    <a:pt x="2702" y="9444"/>
                  </a:lnTo>
                  <a:cubicBezTo>
                    <a:pt x="2802" y="9444"/>
                    <a:pt x="2869" y="9377"/>
                    <a:pt x="2902" y="9311"/>
                  </a:cubicBezTo>
                  <a:cubicBezTo>
                    <a:pt x="2936" y="9177"/>
                    <a:pt x="2869" y="9077"/>
                    <a:pt x="2769" y="9077"/>
                  </a:cubicBezTo>
                  <a:cubicBezTo>
                    <a:pt x="2745" y="9071"/>
                    <a:pt x="2723" y="9068"/>
                    <a:pt x="2702" y="90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18;p26">
              <a:extLst>
                <a:ext uri="{FF2B5EF4-FFF2-40B4-BE49-F238E27FC236}">
                  <a16:creationId xmlns:a16="http://schemas.microsoft.com/office/drawing/2014/main" id="{11DA4C95-4EBE-EFC9-CB3D-8E4D90A779B1}"/>
                </a:ext>
              </a:extLst>
            </p:cNvPr>
            <p:cNvSpPr/>
            <p:nvPr/>
          </p:nvSpPr>
          <p:spPr>
            <a:xfrm>
              <a:off x="7720190" y="1631319"/>
              <a:ext cx="11367" cy="10773"/>
            </a:xfrm>
            <a:custGeom>
              <a:avLst/>
              <a:gdLst/>
              <a:ahLst/>
              <a:cxnLst/>
              <a:rect l="l" t="t" r="r" b="b"/>
              <a:pathLst>
                <a:path w="402" h="381" extrusionOk="0">
                  <a:moveTo>
                    <a:pt x="199" y="0"/>
                  </a:moveTo>
                  <a:cubicBezTo>
                    <a:pt x="176" y="0"/>
                    <a:pt x="154" y="4"/>
                    <a:pt x="134" y="14"/>
                  </a:cubicBezTo>
                  <a:cubicBezTo>
                    <a:pt x="101" y="14"/>
                    <a:pt x="101" y="47"/>
                    <a:pt x="68" y="47"/>
                  </a:cubicBezTo>
                  <a:cubicBezTo>
                    <a:pt x="34" y="81"/>
                    <a:pt x="34" y="81"/>
                    <a:pt x="34" y="114"/>
                  </a:cubicBezTo>
                  <a:cubicBezTo>
                    <a:pt x="34" y="147"/>
                    <a:pt x="34" y="181"/>
                    <a:pt x="34" y="181"/>
                  </a:cubicBezTo>
                  <a:cubicBezTo>
                    <a:pt x="1" y="214"/>
                    <a:pt x="1" y="248"/>
                    <a:pt x="34" y="281"/>
                  </a:cubicBezTo>
                  <a:cubicBezTo>
                    <a:pt x="34" y="281"/>
                    <a:pt x="34" y="314"/>
                    <a:pt x="68" y="348"/>
                  </a:cubicBezTo>
                  <a:cubicBezTo>
                    <a:pt x="101" y="381"/>
                    <a:pt x="168" y="381"/>
                    <a:pt x="201" y="381"/>
                  </a:cubicBezTo>
                  <a:lnTo>
                    <a:pt x="268" y="381"/>
                  </a:lnTo>
                  <a:cubicBezTo>
                    <a:pt x="301" y="381"/>
                    <a:pt x="334" y="348"/>
                    <a:pt x="334" y="348"/>
                  </a:cubicBezTo>
                  <a:cubicBezTo>
                    <a:pt x="368" y="281"/>
                    <a:pt x="401" y="248"/>
                    <a:pt x="401" y="181"/>
                  </a:cubicBezTo>
                  <a:cubicBezTo>
                    <a:pt x="401" y="147"/>
                    <a:pt x="368" y="81"/>
                    <a:pt x="334" y="47"/>
                  </a:cubicBezTo>
                  <a:cubicBezTo>
                    <a:pt x="311" y="24"/>
                    <a:pt x="254"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19;p26">
              <a:extLst>
                <a:ext uri="{FF2B5EF4-FFF2-40B4-BE49-F238E27FC236}">
                  <a16:creationId xmlns:a16="http://schemas.microsoft.com/office/drawing/2014/main" id="{43EF7CC9-155C-21E3-9E1D-D31A476DDED7}"/>
                </a:ext>
              </a:extLst>
            </p:cNvPr>
            <p:cNvSpPr/>
            <p:nvPr/>
          </p:nvSpPr>
          <p:spPr>
            <a:xfrm>
              <a:off x="7190147" y="1752901"/>
              <a:ext cx="959569" cy="1688781"/>
            </a:xfrm>
            <a:custGeom>
              <a:avLst/>
              <a:gdLst/>
              <a:ahLst/>
              <a:cxnLst/>
              <a:rect l="l" t="t" r="r" b="b"/>
              <a:pathLst>
                <a:path w="33937" h="59727" extrusionOk="0">
                  <a:moveTo>
                    <a:pt x="26309" y="1"/>
                  </a:moveTo>
                  <a:cubicBezTo>
                    <a:pt x="24279" y="1"/>
                    <a:pt x="22389" y="704"/>
                    <a:pt x="21582" y="2185"/>
                  </a:cubicBezTo>
                  <a:cubicBezTo>
                    <a:pt x="19837" y="5389"/>
                    <a:pt x="13780" y="8349"/>
                    <a:pt x="10114" y="8349"/>
                  </a:cubicBezTo>
                  <a:cubicBezTo>
                    <a:pt x="9084" y="8349"/>
                    <a:pt x="8243" y="8116"/>
                    <a:pt x="7739" y="7589"/>
                  </a:cubicBezTo>
                  <a:cubicBezTo>
                    <a:pt x="3769" y="12226"/>
                    <a:pt x="601" y="32807"/>
                    <a:pt x="0" y="42948"/>
                  </a:cubicBezTo>
                  <a:cubicBezTo>
                    <a:pt x="3036" y="43582"/>
                    <a:pt x="9941" y="48418"/>
                    <a:pt x="10574" y="55824"/>
                  </a:cubicBezTo>
                  <a:cubicBezTo>
                    <a:pt x="13488" y="58663"/>
                    <a:pt x="17117" y="59727"/>
                    <a:pt x="20281" y="59727"/>
                  </a:cubicBezTo>
                  <a:cubicBezTo>
                    <a:pt x="24216" y="59727"/>
                    <a:pt x="27431" y="58080"/>
                    <a:pt x="27653" y="56157"/>
                  </a:cubicBezTo>
                  <a:cubicBezTo>
                    <a:pt x="28087" y="51387"/>
                    <a:pt x="26552" y="48252"/>
                    <a:pt x="22616" y="45049"/>
                  </a:cubicBezTo>
                  <a:cubicBezTo>
                    <a:pt x="23917" y="23501"/>
                    <a:pt x="32056" y="12426"/>
                    <a:pt x="33190" y="6188"/>
                  </a:cubicBezTo>
                  <a:cubicBezTo>
                    <a:pt x="33936" y="2203"/>
                    <a:pt x="29902" y="1"/>
                    <a:pt x="26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0;p26">
              <a:extLst>
                <a:ext uri="{FF2B5EF4-FFF2-40B4-BE49-F238E27FC236}">
                  <a16:creationId xmlns:a16="http://schemas.microsoft.com/office/drawing/2014/main" id="{6F77ED90-2097-55A1-2D81-B66FD820913C}"/>
                </a:ext>
              </a:extLst>
            </p:cNvPr>
            <p:cNvSpPr/>
            <p:nvPr/>
          </p:nvSpPr>
          <p:spPr>
            <a:xfrm>
              <a:off x="7434415" y="3018971"/>
              <a:ext cx="376029" cy="88840"/>
            </a:xfrm>
            <a:custGeom>
              <a:avLst/>
              <a:gdLst/>
              <a:ahLst/>
              <a:cxnLst/>
              <a:rect l="l" t="t" r="r" b="b"/>
              <a:pathLst>
                <a:path w="13299" h="3142" extrusionOk="0">
                  <a:moveTo>
                    <a:pt x="11828" y="0"/>
                  </a:moveTo>
                  <a:cubicBezTo>
                    <a:pt x="9277" y="0"/>
                    <a:pt x="3930" y="427"/>
                    <a:pt x="167" y="2741"/>
                  </a:cubicBezTo>
                  <a:cubicBezTo>
                    <a:pt x="1" y="2874"/>
                    <a:pt x="67" y="3141"/>
                    <a:pt x="301" y="3141"/>
                  </a:cubicBezTo>
                  <a:lnTo>
                    <a:pt x="401" y="3141"/>
                  </a:lnTo>
                  <a:cubicBezTo>
                    <a:pt x="4166" y="830"/>
                    <a:pt x="9542" y="447"/>
                    <a:pt x="11980" y="447"/>
                  </a:cubicBezTo>
                  <a:cubicBezTo>
                    <a:pt x="12392" y="447"/>
                    <a:pt x="12721" y="458"/>
                    <a:pt x="12943" y="472"/>
                  </a:cubicBezTo>
                  <a:cubicBezTo>
                    <a:pt x="12954" y="474"/>
                    <a:pt x="12964" y="474"/>
                    <a:pt x="12973" y="474"/>
                  </a:cubicBezTo>
                  <a:cubicBezTo>
                    <a:pt x="13248" y="474"/>
                    <a:pt x="13299" y="39"/>
                    <a:pt x="12977" y="39"/>
                  </a:cubicBezTo>
                  <a:cubicBezTo>
                    <a:pt x="12724" y="17"/>
                    <a:pt x="12330"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1;p26">
              <a:extLst>
                <a:ext uri="{FF2B5EF4-FFF2-40B4-BE49-F238E27FC236}">
                  <a16:creationId xmlns:a16="http://schemas.microsoft.com/office/drawing/2014/main" id="{7C6D800C-BC9B-C783-1DB5-A1BE0AB964D3}"/>
                </a:ext>
              </a:extLst>
            </p:cNvPr>
            <p:cNvSpPr/>
            <p:nvPr/>
          </p:nvSpPr>
          <p:spPr>
            <a:xfrm>
              <a:off x="5532978" y="1636776"/>
              <a:ext cx="173580" cy="179829"/>
            </a:xfrm>
            <a:custGeom>
              <a:avLst/>
              <a:gdLst/>
              <a:ahLst/>
              <a:cxnLst/>
              <a:rect l="l" t="t" r="r" b="b"/>
              <a:pathLst>
                <a:path w="6139" h="6360" extrusionOk="0">
                  <a:moveTo>
                    <a:pt x="1835" y="221"/>
                  </a:moveTo>
                  <a:cubicBezTo>
                    <a:pt x="2135" y="221"/>
                    <a:pt x="2469" y="288"/>
                    <a:pt x="2736" y="455"/>
                  </a:cubicBezTo>
                  <a:cubicBezTo>
                    <a:pt x="3503" y="788"/>
                    <a:pt x="4137" y="1355"/>
                    <a:pt x="4637" y="2056"/>
                  </a:cubicBezTo>
                  <a:cubicBezTo>
                    <a:pt x="5705" y="3557"/>
                    <a:pt x="5905" y="5292"/>
                    <a:pt x="5038" y="5892"/>
                  </a:cubicBezTo>
                  <a:cubicBezTo>
                    <a:pt x="4833" y="6047"/>
                    <a:pt x="4583" y="6120"/>
                    <a:pt x="4306" y="6120"/>
                  </a:cubicBezTo>
                  <a:cubicBezTo>
                    <a:pt x="3449" y="6120"/>
                    <a:pt x="2333" y="5424"/>
                    <a:pt x="1502" y="4291"/>
                  </a:cubicBezTo>
                  <a:cubicBezTo>
                    <a:pt x="434" y="2790"/>
                    <a:pt x="267" y="1055"/>
                    <a:pt x="1101" y="455"/>
                  </a:cubicBezTo>
                  <a:cubicBezTo>
                    <a:pt x="1302" y="288"/>
                    <a:pt x="1568" y="221"/>
                    <a:pt x="1835" y="221"/>
                  </a:cubicBezTo>
                  <a:close/>
                  <a:moveTo>
                    <a:pt x="1827" y="0"/>
                  </a:moveTo>
                  <a:cubicBezTo>
                    <a:pt x="1500" y="0"/>
                    <a:pt x="1208" y="83"/>
                    <a:pt x="968" y="255"/>
                  </a:cubicBezTo>
                  <a:cubicBezTo>
                    <a:pt x="1" y="955"/>
                    <a:pt x="167" y="2823"/>
                    <a:pt x="1335" y="4424"/>
                  </a:cubicBezTo>
                  <a:cubicBezTo>
                    <a:pt x="2202" y="5625"/>
                    <a:pt x="3403" y="6359"/>
                    <a:pt x="4337" y="6359"/>
                  </a:cubicBezTo>
                  <a:cubicBezTo>
                    <a:pt x="4637" y="6359"/>
                    <a:pt x="4937" y="6259"/>
                    <a:pt x="5204" y="6059"/>
                  </a:cubicBezTo>
                  <a:cubicBezTo>
                    <a:pt x="6138" y="5358"/>
                    <a:pt x="5972" y="3490"/>
                    <a:pt x="4804" y="1889"/>
                  </a:cubicBezTo>
                  <a:cubicBezTo>
                    <a:pt x="4304" y="1189"/>
                    <a:pt x="3637" y="588"/>
                    <a:pt x="2836" y="221"/>
                  </a:cubicBezTo>
                  <a:cubicBezTo>
                    <a:pt x="2479" y="75"/>
                    <a:pt x="2137" y="0"/>
                    <a:pt x="1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499535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67"/>
        <p:cNvGrpSpPr/>
        <p:nvPr/>
      </p:nvGrpSpPr>
      <p:grpSpPr>
        <a:xfrm>
          <a:off x="0" y="0"/>
          <a:ext cx="0" cy="0"/>
          <a:chOff x="0" y="0"/>
          <a:chExt cx="0" cy="0"/>
        </a:xfrm>
      </p:grpSpPr>
      <p:sp>
        <p:nvSpPr>
          <p:cNvPr id="15268" name="Google Shape;15268;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5269" name="Google Shape;15269;p68"/>
          <p:cNvGrpSpPr/>
          <p:nvPr/>
        </p:nvGrpSpPr>
        <p:grpSpPr>
          <a:xfrm>
            <a:off x="878066" y="1981993"/>
            <a:ext cx="354610" cy="372358"/>
            <a:chOff x="878066" y="1981993"/>
            <a:chExt cx="354610" cy="372358"/>
          </a:xfrm>
        </p:grpSpPr>
        <p:sp>
          <p:nvSpPr>
            <p:cNvPr id="15270" name="Google Shape;15270;p6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4" name="Google Shape;15284;p68"/>
          <p:cNvGrpSpPr/>
          <p:nvPr/>
        </p:nvGrpSpPr>
        <p:grpSpPr>
          <a:xfrm>
            <a:off x="1345794" y="1982386"/>
            <a:ext cx="371650" cy="371624"/>
            <a:chOff x="1345794" y="1982386"/>
            <a:chExt cx="371650" cy="371624"/>
          </a:xfrm>
        </p:grpSpPr>
        <p:sp>
          <p:nvSpPr>
            <p:cNvPr id="15285" name="Google Shape;15285;p6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2" name="Google Shape;15322;p68"/>
          <p:cNvGrpSpPr/>
          <p:nvPr/>
        </p:nvGrpSpPr>
        <p:grpSpPr>
          <a:xfrm>
            <a:off x="1821465" y="1981993"/>
            <a:ext cx="372410" cy="372410"/>
            <a:chOff x="1821465" y="1981993"/>
            <a:chExt cx="372410" cy="372410"/>
          </a:xfrm>
        </p:grpSpPr>
        <p:sp>
          <p:nvSpPr>
            <p:cNvPr id="15323" name="Google Shape;15323;p6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7" name="Google Shape;15337;p68"/>
          <p:cNvGrpSpPr/>
          <p:nvPr/>
        </p:nvGrpSpPr>
        <p:grpSpPr>
          <a:xfrm>
            <a:off x="2276348" y="1981809"/>
            <a:ext cx="415901" cy="372699"/>
            <a:chOff x="2276348" y="1981809"/>
            <a:chExt cx="415901" cy="372699"/>
          </a:xfrm>
        </p:grpSpPr>
        <p:sp>
          <p:nvSpPr>
            <p:cNvPr id="15338" name="Google Shape;15338;p6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5" name="Google Shape;15345;p68"/>
          <p:cNvGrpSpPr/>
          <p:nvPr/>
        </p:nvGrpSpPr>
        <p:grpSpPr>
          <a:xfrm>
            <a:off x="2774354" y="2009990"/>
            <a:ext cx="372017" cy="316310"/>
            <a:chOff x="2774354" y="2009990"/>
            <a:chExt cx="372017" cy="316310"/>
          </a:xfrm>
        </p:grpSpPr>
        <p:sp>
          <p:nvSpPr>
            <p:cNvPr id="15346" name="Google Shape;15346;p6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6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6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68"/>
          <p:cNvGrpSpPr/>
          <p:nvPr/>
        </p:nvGrpSpPr>
        <p:grpSpPr>
          <a:xfrm>
            <a:off x="3722682" y="1981993"/>
            <a:ext cx="375818" cy="372043"/>
            <a:chOff x="3722682" y="1981993"/>
            <a:chExt cx="375818" cy="372043"/>
          </a:xfrm>
        </p:grpSpPr>
        <p:sp>
          <p:nvSpPr>
            <p:cNvPr id="15373" name="Google Shape;15373;p6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8" name="Google Shape;15388;p68"/>
          <p:cNvGrpSpPr/>
          <p:nvPr/>
        </p:nvGrpSpPr>
        <p:grpSpPr>
          <a:xfrm>
            <a:off x="4201394" y="1981809"/>
            <a:ext cx="373538" cy="372305"/>
            <a:chOff x="4201394" y="1981809"/>
            <a:chExt cx="373538" cy="372305"/>
          </a:xfrm>
        </p:grpSpPr>
        <p:sp>
          <p:nvSpPr>
            <p:cNvPr id="15389" name="Google Shape;15389;p6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6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6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5" name="Google Shape;15405;p68"/>
          <p:cNvGrpSpPr/>
          <p:nvPr/>
        </p:nvGrpSpPr>
        <p:grpSpPr>
          <a:xfrm>
            <a:off x="4659658" y="1500266"/>
            <a:ext cx="422743" cy="377784"/>
            <a:chOff x="4659658" y="1500266"/>
            <a:chExt cx="422743" cy="377784"/>
          </a:xfrm>
        </p:grpSpPr>
        <p:sp>
          <p:nvSpPr>
            <p:cNvPr id="15406" name="Google Shape;15406;p6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6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6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68"/>
          <p:cNvGrpSpPr/>
          <p:nvPr/>
        </p:nvGrpSpPr>
        <p:grpSpPr>
          <a:xfrm>
            <a:off x="5211406" y="1513504"/>
            <a:ext cx="260394" cy="351202"/>
            <a:chOff x="5211406" y="1513504"/>
            <a:chExt cx="260394" cy="351202"/>
          </a:xfrm>
        </p:grpSpPr>
        <p:sp>
          <p:nvSpPr>
            <p:cNvPr id="15424" name="Google Shape;15424;p6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6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68"/>
          <p:cNvGrpSpPr/>
          <p:nvPr/>
        </p:nvGrpSpPr>
        <p:grpSpPr>
          <a:xfrm>
            <a:off x="5632602" y="1513216"/>
            <a:ext cx="366722" cy="351779"/>
            <a:chOff x="5632602" y="1513216"/>
            <a:chExt cx="366722" cy="351779"/>
          </a:xfrm>
        </p:grpSpPr>
        <p:sp>
          <p:nvSpPr>
            <p:cNvPr id="15438" name="Google Shape;15438;p6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6" name="Google Shape;15446;p68"/>
          <p:cNvGrpSpPr/>
          <p:nvPr/>
        </p:nvGrpSpPr>
        <p:grpSpPr>
          <a:xfrm>
            <a:off x="6089372" y="1527136"/>
            <a:ext cx="401902" cy="323965"/>
            <a:chOff x="6089372" y="1527136"/>
            <a:chExt cx="401902" cy="323965"/>
          </a:xfrm>
        </p:grpSpPr>
        <p:sp>
          <p:nvSpPr>
            <p:cNvPr id="15447" name="Google Shape;15447;p6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6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6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6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7" name="Google Shape;15477;p68"/>
          <p:cNvGrpSpPr/>
          <p:nvPr/>
        </p:nvGrpSpPr>
        <p:grpSpPr>
          <a:xfrm>
            <a:off x="6579435" y="1527897"/>
            <a:ext cx="370103" cy="322445"/>
            <a:chOff x="6579435" y="1527897"/>
            <a:chExt cx="370103" cy="322445"/>
          </a:xfrm>
        </p:grpSpPr>
        <p:sp>
          <p:nvSpPr>
            <p:cNvPr id="15478" name="Google Shape;15478;p6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6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9" name="Google Shape;15499;p68"/>
          <p:cNvGrpSpPr/>
          <p:nvPr/>
        </p:nvGrpSpPr>
        <p:grpSpPr>
          <a:xfrm>
            <a:off x="6988887" y="1538854"/>
            <a:ext cx="499920" cy="300136"/>
            <a:chOff x="6988887" y="1538854"/>
            <a:chExt cx="499920" cy="300136"/>
          </a:xfrm>
        </p:grpSpPr>
        <p:sp>
          <p:nvSpPr>
            <p:cNvPr id="15500" name="Google Shape;15500;p6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3" name="Google Shape;15513;p68"/>
          <p:cNvGrpSpPr/>
          <p:nvPr/>
        </p:nvGrpSpPr>
        <p:grpSpPr>
          <a:xfrm>
            <a:off x="8050359" y="1520687"/>
            <a:ext cx="279321" cy="336837"/>
            <a:chOff x="8050359" y="1520687"/>
            <a:chExt cx="279321" cy="336837"/>
          </a:xfrm>
        </p:grpSpPr>
        <p:sp>
          <p:nvSpPr>
            <p:cNvPr id="15514" name="Google Shape;15514;p6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6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6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7" name="Google Shape;15527;p68"/>
          <p:cNvGrpSpPr/>
          <p:nvPr/>
        </p:nvGrpSpPr>
        <p:grpSpPr>
          <a:xfrm>
            <a:off x="6093907" y="2461832"/>
            <a:ext cx="364441" cy="339091"/>
            <a:chOff x="6093907" y="2461832"/>
            <a:chExt cx="364441" cy="339091"/>
          </a:xfrm>
        </p:grpSpPr>
        <p:sp>
          <p:nvSpPr>
            <p:cNvPr id="15528" name="Google Shape;15528;p6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6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6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8" name="Google Shape;15538;p68"/>
          <p:cNvGrpSpPr/>
          <p:nvPr/>
        </p:nvGrpSpPr>
        <p:grpSpPr>
          <a:xfrm>
            <a:off x="4676331" y="1980866"/>
            <a:ext cx="377680" cy="377680"/>
            <a:chOff x="4676331" y="1980866"/>
            <a:chExt cx="377680" cy="377680"/>
          </a:xfrm>
        </p:grpSpPr>
        <p:sp>
          <p:nvSpPr>
            <p:cNvPr id="15539" name="Google Shape;15539;p6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6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8" name="Google Shape;15558;p68"/>
          <p:cNvGrpSpPr/>
          <p:nvPr/>
        </p:nvGrpSpPr>
        <p:grpSpPr>
          <a:xfrm>
            <a:off x="7526242" y="1522968"/>
            <a:ext cx="357651" cy="332275"/>
            <a:chOff x="7526242" y="1522968"/>
            <a:chExt cx="357651" cy="332275"/>
          </a:xfrm>
        </p:grpSpPr>
        <p:sp>
          <p:nvSpPr>
            <p:cNvPr id="15559" name="Google Shape;15559;p6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5" name="Google Shape;15575;p68"/>
          <p:cNvGrpSpPr/>
          <p:nvPr/>
        </p:nvGrpSpPr>
        <p:grpSpPr>
          <a:xfrm>
            <a:off x="3250786" y="1982386"/>
            <a:ext cx="371650" cy="371624"/>
            <a:chOff x="3250786" y="1982386"/>
            <a:chExt cx="371650" cy="371624"/>
          </a:xfrm>
        </p:grpSpPr>
        <p:sp>
          <p:nvSpPr>
            <p:cNvPr id="15576" name="Google Shape;15576;p6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6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6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68"/>
          <p:cNvGrpSpPr/>
          <p:nvPr/>
        </p:nvGrpSpPr>
        <p:grpSpPr>
          <a:xfrm>
            <a:off x="1342386" y="2916322"/>
            <a:ext cx="373538" cy="331515"/>
            <a:chOff x="1342386" y="2916322"/>
            <a:chExt cx="373538" cy="331515"/>
          </a:xfrm>
        </p:grpSpPr>
        <p:sp>
          <p:nvSpPr>
            <p:cNvPr id="15607" name="Google Shape;15607;p6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8" name="Google Shape;15618;p68"/>
          <p:cNvGrpSpPr/>
          <p:nvPr/>
        </p:nvGrpSpPr>
        <p:grpSpPr>
          <a:xfrm>
            <a:off x="2294122" y="2946600"/>
            <a:ext cx="373931" cy="271351"/>
            <a:chOff x="2294122" y="2946600"/>
            <a:chExt cx="373931" cy="271351"/>
          </a:xfrm>
        </p:grpSpPr>
        <p:sp>
          <p:nvSpPr>
            <p:cNvPr id="15619" name="Google Shape;15619;p6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6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6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68"/>
          <p:cNvGrpSpPr/>
          <p:nvPr/>
        </p:nvGrpSpPr>
        <p:grpSpPr>
          <a:xfrm>
            <a:off x="2769819" y="2907251"/>
            <a:ext cx="373905" cy="349682"/>
            <a:chOff x="2769819" y="2907251"/>
            <a:chExt cx="373905" cy="349682"/>
          </a:xfrm>
        </p:grpSpPr>
        <p:sp>
          <p:nvSpPr>
            <p:cNvPr id="15650" name="Google Shape;15650;p6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6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6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7" name="Google Shape;15667;p68"/>
          <p:cNvGrpSpPr/>
          <p:nvPr/>
        </p:nvGrpSpPr>
        <p:grpSpPr>
          <a:xfrm>
            <a:off x="3246251" y="2895245"/>
            <a:ext cx="375792" cy="373800"/>
            <a:chOff x="3246251" y="2895245"/>
            <a:chExt cx="375792" cy="373800"/>
          </a:xfrm>
        </p:grpSpPr>
        <p:sp>
          <p:nvSpPr>
            <p:cNvPr id="15668" name="Google Shape;15668;p6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68"/>
          <p:cNvGrpSpPr/>
          <p:nvPr/>
        </p:nvGrpSpPr>
        <p:grpSpPr>
          <a:xfrm>
            <a:off x="3791182" y="2895454"/>
            <a:ext cx="234650" cy="373590"/>
            <a:chOff x="3791182" y="2895454"/>
            <a:chExt cx="234650" cy="373590"/>
          </a:xfrm>
        </p:grpSpPr>
        <p:sp>
          <p:nvSpPr>
            <p:cNvPr id="15683" name="Google Shape;15683;p6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6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6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68"/>
          <p:cNvGrpSpPr/>
          <p:nvPr/>
        </p:nvGrpSpPr>
        <p:grpSpPr>
          <a:xfrm>
            <a:off x="7042995" y="2489463"/>
            <a:ext cx="364441" cy="256225"/>
            <a:chOff x="7042995" y="2489463"/>
            <a:chExt cx="364441" cy="256225"/>
          </a:xfrm>
        </p:grpSpPr>
        <p:sp>
          <p:nvSpPr>
            <p:cNvPr id="15693" name="Google Shape;15693;p6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6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6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2" name="Google Shape;15702;p68"/>
          <p:cNvGrpSpPr/>
          <p:nvPr/>
        </p:nvGrpSpPr>
        <p:grpSpPr>
          <a:xfrm>
            <a:off x="7517172" y="2437007"/>
            <a:ext cx="364284" cy="361243"/>
            <a:chOff x="7517172" y="2437007"/>
            <a:chExt cx="364284" cy="361243"/>
          </a:xfrm>
        </p:grpSpPr>
        <p:sp>
          <p:nvSpPr>
            <p:cNvPr id="15703" name="Google Shape;15703;p6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6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6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4" name="Google Shape;15724;p68"/>
          <p:cNvGrpSpPr/>
          <p:nvPr/>
        </p:nvGrpSpPr>
        <p:grpSpPr>
          <a:xfrm>
            <a:off x="8006475" y="2436954"/>
            <a:ext cx="335290" cy="361321"/>
            <a:chOff x="8006475" y="2436954"/>
            <a:chExt cx="335290" cy="361321"/>
          </a:xfrm>
        </p:grpSpPr>
        <p:sp>
          <p:nvSpPr>
            <p:cNvPr id="15725" name="Google Shape;15725;p6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6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6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6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6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4" name="Google Shape;15744;p68"/>
          <p:cNvGrpSpPr/>
          <p:nvPr/>
        </p:nvGrpSpPr>
        <p:grpSpPr>
          <a:xfrm>
            <a:off x="5596661" y="2909139"/>
            <a:ext cx="394326" cy="349682"/>
            <a:chOff x="5596661" y="2909139"/>
            <a:chExt cx="394326" cy="349682"/>
          </a:xfrm>
        </p:grpSpPr>
        <p:sp>
          <p:nvSpPr>
            <p:cNvPr id="15745" name="Google Shape;15745;p6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6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68"/>
          <p:cNvGrpSpPr/>
          <p:nvPr/>
        </p:nvGrpSpPr>
        <p:grpSpPr>
          <a:xfrm>
            <a:off x="874658" y="2914408"/>
            <a:ext cx="356891" cy="335709"/>
            <a:chOff x="874658" y="2914408"/>
            <a:chExt cx="356891" cy="335709"/>
          </a:xfrm>
        </p:grpSpPr>
        <p:sp>
          <p:nvSpPr>
            <p:cNvPr id="15762" name="Google Shape;15762;p6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2" name="Google Shape;15782;p68"/>
          <p:cNvGrpSpPr/>
          <p:nvPr/>
        </p:nvGrpSpPr>
        <p:grpSpPr>
          <a:xfrm>
            <a:off x="4230912" y="2929193"/>
            <a:ext cx="308813" cy="306165"/>
            <a:chOff x="4230912" y="2929193"/>
            <a:chExt cx="308813" cy="306165"/>
          </a:xfrm>
        </p:grpSpPr>
        <p:sp>
          <p:nvSpPr>
            <p:cNvPr id="15783" name="Google Shape;15783;p6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6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8" name="Google Shape;15798;p68"/>
          <p:cNvGrpSpPr/>
          <p:nvPr/>
        </p:nvGrpSpPr>
        <p:grpSpPr>
          <a:xfrm>
            <a:off x="4627886" y="3401089"/>
            <a:ext cx="409111" cy="267944"/>
            <a:chOff x="4627886" y="3401089"/>
            <a:chExt cx="409111" cy="267944"/>
          </a:xfrm>
        </p:grpSpPr>
        <p:sp>
          <p:nvSpPr>
            <p:cNvPr id="15799" name="Google Shape;15799;p6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68"/>
          <p:cNvGrpSpPr/>
          <p:nvPr/>
        </p:nvGrpSpPr>
        <p:grpSpPr>
          <a:xfrm>
            <a:off x="4652476" y="2898915"/>
            <a:ext cx="386016" cy="384495"/>
            <a:chOff x="4652476" y="2898915"/>
            <a:chExt cx="386016" cy="384495"/>
          </a:xfrm>
        </p:grpSpPr>
        <p:sp>
          <p:nvSpPr>
            <p:cNvPr id="15811" name="Google Shape;15811;p6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68"/>
          <p:cNvGrpSpPr/>
          <p:nvPr/>
        </p:nvGrpSpPr>
        <p:grpSpPr>
          <a:xfrm>
            <a:off x="5156931" y="2922194"/>
            <a:ext cx="324699" cy="347611"/>
            <a:chOff x="5156931" y="2922194"/>
            <a:chExt cx="324699" cy="347611"/>
          </a:xfrm>
        </p:grpSpPr>
        <p:sp>
          <p:nvSpPr>
            <p:cNvPr id="15821" name="Google Shape;15821;p6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6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6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68"/>
          <p:cNvGrpSpPr/>
          <p:nvPr/>
        </p:nvGrpSpPr>
        <p:grpSpPr>
          <a:xfrm>
            <a:off x="6086331" y="2905337"/>
            <a:ext cx="364441" cy="364834"/>
            <a:chOff x="6086331" y="2905337"/>
            <a:chExt cx="364441" cy="364834"/>
          </a:xfrm>
        </p:grpSpPr>
        <p:sp>
          <p:nvSpPr>
            <p:cNvPr id="15838" name="Google Shape;15838;p6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4" name="Google Shape;15844;p68"/>
          <p:cNvGrpSpPr/>
          <p:nvPr/>
        </p:nvGrpSpPr>
        <p:grpSpPr>
          <a:xfrm>
            <a:off x="6554059" y="2907251"/>
            <a:ext cx="377706" cy="377680"/>
            <a:chOff x="6554059" y="2907251"/>
            <a:chExt cx="377706" cy="377680"/>
          </a:xfrm>
        </p:grpSpPr>
        <p:sp>
          <p:nvSpPr>
            <p:cNvPr id="15845" name="Google Shape;15845;p6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6" name="Google Shape;15866;p68"/>
          <p:cNvGrpSpPr/>
          <p:nvPr/>
        </p:nvGrpSpPr>
        <p:grpSpPr>
          <a:xfrm>
            <a:off x="7491796" y="2945446"/>
            <a:ext cx="400801" cy="317542"/>
            <a:chOff x="7491796" y="2945446"/>
            <a:chExt cx="400801" cy="317542"/>
          </a:xfrm>
        </p:grpSpPr>
        <p:sp>
          <p:nvSpPr>
            <p:cNvPr id="15867" name="Google Shape;15867;p6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9" name="Google Shape;15889;p68"/>
          <p:cNvGrpSpPr/>
          <p:nvPr/>
        </p:nvGrpSpPr>
        <p:grpSpPr>
          <a:xfrm>
            <a:off x="7045643" y="2907723"/>
            <a:ext cx="345304" cy="365857"/>
            <a:chOff x="7045643" y="2907723"/>
            <a:chExt cx="345304" cy="365857"/>
          </a:xfrm>
        </p:grpSpPr>
        <p:sp>
          <p:nvSpPr>
            <p:cNvPr id="15890" name="Google Shape;15890;p6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6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9" name="Google Shape;15909;p68"/>
          <p:cNvGrpSpPr/>
          <p:nvPr/>
        </p:nvGrpSpPr>
        <p:grpSpPr>
          <a:xfrm>
            <a:off x="7992843" y="2907251"/>
            <a:ext cx="347794" cy="366328"/>
            <a:chOff x="7992843" y="2907251"/>
            <a:chExt cx="347794" cy="366328"/>
          </a:xfrm>
        </p:grpSpPr>
        <p:sp>
          <p:nvSpPr>
            <p:cNvPr id="15910" name="Google Shape;15910;p6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6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6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3" name="Google Shape;15943;p68"/>
          <p:cNvGrpSpPr/>
          <p:nvPr/>
        </p:nvGrpSpPr>
        <p:grpSpPr>
          <a:xfrm>
            <a:off x="873898" y="1512377"/>
            <a:ext cx="398127" cy="353457"/>
            <a:chOff x="873898" y="1512377"/>
            <a:chExt cx="398127" cy="353457"/>
          </a:xfrm>
        </p:grpSpPr>
        <p:sp>
          <p:nvSpPr>
            <p:cNvPr id="15944" name="Google Shape;15944;p6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6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3" name="Google Shape;15963;p68"/>
          <p:cNvGrpSpPr/>
          <p:nvPr/>
        </p:nvGrpSpPr>
        <p:grpSpPr>
          <a:xfrm>
            <a:off x="1424125" y="1515680"/>
            <a:ext cx="246762" cy="347139"/>
            <a:chOff x="1424125" y="1515680"/>
            <a:chExt cx="246762" cy="347139"/>
          </a:xfrm>
        </p:grpSpPr>
        <p:sp>
          <p:nvSpPr>
            <p:cNvPr id="15964" name="Google Shape;15964;p6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6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6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6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4" name="Google Shape;15984;p68"/>
          <p:cNvGrpSpPr/>
          <p:nvPr/>
        </p:nvGrpSpPr>
        <p:grpSpPr>
          <a:xfrm>
            <a:off x="2319498" y="1512744"/>
            <a:ext cx="352697" cy="352723"/>
            <a:chOff x="2319498" y="1512744"/>
            <a:chExt cx="352697" cy="352723"/>
          </a:xfrm>
        </p:grpSpPr>
        <p:sp>
          <p:nvSpPr>
            <p:cNvPr id="15985" name="Google Shape;15985;p6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6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4" name="Google Shape;16004;p68"/>
          <p:cNvGrpSpPr/>
          <p:nvPr/>
        </p:nvGrpSpPr>
        <p:grpSpPr>
          <a:xfrm>
            <a:off x="4236601" y="1512666"/>
            <a:ext cx="312981" cy="352697"/>
            <a:chOff x="4236601" y="1512666"/>
            <a:chExt cx="312981" cy="352697"/>
          </a:xfrm>
        </p:grpSpPr>
        <p:sp>
          <p:nvSpPr>
            <p:cNvPr id="16005" name="Google Shape;16005;p6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9" name="Google Shape;16019;p68"/>
          <p:cNvGrpSpPr/>
          <p:nvPr/>
        </p:nvGrpSpPr>
        <p:grpSpPr>
          <a:xfrm>
            <a:off x="849675" y="3347716"/>
            <a:ext cx="346300" cy="375818"/>
            <a:chOff x="849675" y="3347716"/>
            <a:chExt cx="346300" cy="375818"/>
          </a:xfrm>
        </p:grpSpPr>
        <p:sp>
          <p:nvSpPr>
            <p:cNvPr id="16020" name="Google Shape;16020;p6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7" name="Google Shape;16037;p68"/>
          <p:cNvGrpSpPr/>
          <p:nvPr/>
        </p:nvGrpSpPr>
        <p:grpSpPr>
          <a:xfrm>
            <a:off x="1324219" y="3399202"/>
            <a:ext cx="376578" cy="272846"/>
            <a:chOff x="1324219" y="3399202"/>
            <a:chExt cx="376578" cy="272846"/>
          </a:xfrm>
        </p:grpSpPr>
        <p:sp>
          <p:nvSpPr>
            <p:cNvPr id="16038" name="Google Shape;16038;p6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6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6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6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1" name="Google Shape;16071;p68"/>
          <p:cNvGrpSpPr/>
          <p:nvPr/>
        </p:nvGrpSpPr>
        <p:grpSpPr>
          <a:xfrm>
            <a:off x="1798763" y="3395401"/>
            <a:ext cx="376185" cy="280448"/>
            <a:chOff x="1798763" y="3395401"/>
            <a:chExt cx="376185" cy="280448"/>
          </a:xfrm>
        </p:grpSpPr>
        <p:sp>
          <p:nvSpPr>
            <p:cNvPr id="16072" name="Google Shape;16072;p6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6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6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3" name="Google Shape;16103;p68"/>
          <p:cNvGrpSpPr/>
          <p:nvPr/>
        </p:nvGrpSpPr>
        <p:grpSpPr>
          <a:xfrm>
            <a:off x="2273307" y="3378754"/>
            <a:ext cx="375818" cy="313374"/>
            <a:chOff x="2273307" y="3378754"/>
            <a:chExt cx="375818" cy="313374"/>
          </a:xfrm>
        </p:grpSpPr>
        <p:sp>
          <p:nvSpPr>
            <p:cNvPr id="16104" name="Google Shape;16104;p6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6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6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6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6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6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6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8" name="Google Shape;16188;p68"/>
          <p:cNvGrpSpPr/>
          <p:nvPr/>
        </p:nvGrpSpPr>
        <p:grpSpPr>
          <a:xfrm>
            <a:off x="2747484" y="3359460"/>
            <a:ext cx="377706" cy="352330"/>
            <a:chOff x="2747484" y="3359460"/>
            <a:chExt cx="377706" cy="352330"/>
          </a:xfrm>
        </p:grpSpPr>
        <p:sp>
          <p:nvSpPr>
            <p:cNvPr id="16189" name="Google Shape;16189;p6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4" name="Google Shape;16204;p68"/>
          <p:cNvGrpSpPr/>
          <p:nvPr/>
        </p:nvGrpSpPr>
        <p:grpSpPr>
          <a:xfrm>
            <a:off x="3696205" y="3371938"/>
            <a:ext cx="375792" cy="327373"/>
            <a:chOff x="3696205" y="3371938"/>
            <a:chExt cx="375792" cy="327373"/>
          </a:xfrm>
        </p:grpSpPr>
        <p:sp>
          <p:nvSpPr>
            <p:cNvPr id="16205" name="Google Shape;16205;p6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6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6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8" name="Google Shape;16228;p68"/>
          <p:cNvGrpSpPr/>
          <p:nvPr/>
        </p:nvGrpSpPr>
        <p:grpSpPr>
          <a:xfrm>
            <a:off x="6567324" y="2436849"/>
            <a:ext cx="366722" cy="342892"/>
            <a:chOff x="6567324" y="2436849"/>
            <a:chExt cx="366722" cy="342892"/>
          </a:xfrm>
        </p:grpSpPr>
        <p:sp>
          <p:nvSpPr>
            <p:cNvPr id="16229" name="Google Shape;16229;p6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1" name="Google Shape;16241;p68"/>
          <p:cNvGrpSpPr/>
          <p:nvPr/>
        </p:nvGrpSpPr>
        <p:grpSpPr>
          <a:xfrm>
            <a:off x="4208970" y="3361347"/>
            <a:ext cx="299349" cy="348188"/>
            <a:chOff x="4208970" y="3361347"/>
            <a:chExt cx="299349" cy="348188"/>
          </a:xfrm>
        </p:grpSpPr>
        <p:sp>
          <p:nvSpPr>
            <p:cNvPr id="16242" name="Google Shape;16242;p6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6" name="Google Shape;16256;p68"/>
          <p:cNvGrpSpPr/>
          <p:nvPr/>
        </p:nvGrpSpPr>
        <p:grpSpPr>
          <a:xfrm>
            <a:off x="2786833" y="1512351"/>
            <a:ext cx="366722" cy="353667"/>
            <a:chOff x="2786833" y="1512351"/>
            <a:chExt cx="366722" cy="353667"/>
          </a:xfrm>
        </p:grpSpPr>
        <p:sp>
          <p:nvSpPr>
            <p:cNvPr id="16257" name="Google Shape;16257;p6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6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7" name="Google Shape;16277;p68"/>
          <p:cNvGrpSpPr/>
          <p:nvPr/>
        </p:nvGrpSpPr>
        <p:grpSpPr>
          <a:xfrm>
            <a:off x="1845321" y="1512744"/>
            <a:ext cx="352723" cy="353090"/>
            <a:chOff x="1845321" y="1512744"/>
            <a:chExt cx="352723" cy="353090"/>
          </a:xfrm>
        </p:grpSpPr>
        <p:sp>
          <p:nvSpPr>
            <p:cNvPr id="16278" name="Google Shape;16278;p6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6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9" name="Google Shape;16289;p68"/>
          <p:cNvGrpSpPr/>
          <p:nvPr/>
        </p:nvGrpSpPr>
        <p:grpSpPr>
          <a:xfrm>
            <a:off x="3214452" y="3340533"/>
            <a:ext cx="392465" cy="389896"/>
            <a:chOff x="3214452" y="3340533"/>
            <a:chExt cx="392465" cy="389896"/>
          </a:xfrm>
        </p:grpSpPr>
        <p:sp>
          <p:nvSpPr>
            <p:cNvPr id="16290" name="Google Shape;16290;p6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5" name="Google Shape;16315;p68"/>
          <p:cNvGrpSpPr/>
          <p:nvPr/>
        </p:nvGrpSpPr>
        <p:grpSpPr>
          <a:xfrm>
            <a:off x="3327229" y="1499899"/>
            <a:ext cx="234650" cy="378440"/>
            <a:chOff x="3327229" y="1499899"/>
            <a:chExt cx="234650" cy="378440"/>
          </a:xfrm>
        </p:grpSpPr>
        <p:sp>
          <p:nvSpPr>
            <p:cNvPr id="16316" name="Google Shape;16316;p6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68"/>
          <p:cNvGrpSpPr/>
          <p:nvPr/>
        </p:nvGrpSpPr>
        <p:grpSpPr>
          <a:xfrm>
            <a:off x="3735553" y="1530151"/>
            <a:ext cx="366722" cy="317962"/>
            <a:chOff x="3735553" y="1530151"/>
            <a:chExt cx="366722" cy="317962"/>
          </a:xfrm>
        </p:grpSpPr>
        <p:sp>
          <p:nvSpPr>
            <p:cNvPr id="16338" name="Google Shape;16338;p6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6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0" name="Google Shape;16350;p68"/>
          <p:cNvGrpSpPr/>
          <p:nvPr/>
        </p:nvGrpSpPr>
        <p:grpSpPr>
          <a:xfrm>
            <a:off x="866322" y="2469775"/>
            <a:ext cx="379226" cy="322733"/>
            <a:chOff x="866322" y="2469775"/>
            <a:chExt cx="379226" cy="322733"/>
          </a:xfrm>
        </p:grpSpPr>
        <p:sp>
          <p:nvSpPr>
            <p:cNvPr id="16351" name="Google Shape;16351;p6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7" name="Google Shape;16377;p68"/>
          <p:cNvGrpSpPr/>
          <p:nvPr/>
        </p:nvGrpSpPr>
        <p:grpSpPr>
          <a:xfrm>
            <a:off x="1328387" y="2500814"/>
            <a:ext cx="404183" cy="289151"/>
            <a:chOff x="1328387" y="2500814"/>
            <a:chExt cx="404183" cy="289151"/>
          </a:xfrm>
        </p:grpSpPr>
        <p:sp>
          <p:nvSpPr>
            <p:cNvPr id="16378" name="Google Shape;16378;p6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6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6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6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6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6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7" name="Google Shape;16407;p68"/>
          <p:cNvGrpSpPr/>
          <p:nvPr/>
        </p:nvGrpSpPr>
        <p:grpSpPr>
          <a:xfrm>
            <a:off x="1821465" y="2495702"/>
            <a:ext cx="365988" cy="270801"/>
            <a:chOff x="1821465" y="2495702"/>
            <a:chExt cx="365988" cy="270801"/>
          </a:xfrm>
        </p:grpSpPr>
        <p:sp>
          <p:nvSpPr>
            <p:cNvPr id="16408" name="Google Shape;16408;p6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5" name="Google Shape;16415;p68"/>
          <p:cNvGrpSpPr/>
          <p:nvPr/>
        </p:nvGrpSpPr>
        <p:grpSpPr>
          <a:xfrm>
            <a:off x="3725723" y="2455776"/>
            <a:ext cx="354977" cy="351202"/>
            <a:chOff x="3725723" y="2455776"/>
            <a:chExt cx="354977" cy="351202"/>
          </a:xfrm>
        </p:grpSpPr>
        <p:sp>
          <p:nvSpPr>
            <p:cNvPr id="16416" name="Google Shape;16416;p6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6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6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9" name="Google Shape;16429;p68"/>
          <p:cNvGrpSpPr/>
          <p:nvPr/>
        </p:nvGrpSpPr>
        <p:grpSpPr>
          <a:xfrm>
            <a:off x="5226165" y="1977641"/>
            <a:ext cx="230482" cy="388847"/>
            <a:chOff x="5226165" y="1977641"/>
            <a:chExt cx="230482" cy="388847"/>
          </a:xfrm>
        </p:grpSpPr>
        <p:sp>
          <p:nvSpPr>
            <p:cNvPr id="16430" name="Google Shape;16430;p6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2" name="Google Shape;16442;p68"/>
          <p:cNvGrpSpPr/>
          <p:nvPr/>
        </p:nvGrpSpPr>
        <p:grpSpPr>
          <a:xfrm>
            <a:off x="5632602" y="2025510"/>
            <a:ext cx="370130" cy="287264"/>
            <a:chOff x="5632602" y="2025510"/>
            <a:chExt cx="370130" cy="287264"/>
          </a:xfrm>
        </p:grpSpPr>
        <p:sp>
          <p:nvSpPr>
            <p:cNvPr id="16443" name="Google Shape;16443;p6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6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68"/>
          <p:cNvGrpSpPr/>
          <p:nvPr/>
        </p:nvGrpSpPr>
        <p:grpSpPr>
          <a:xfrm>
            <a:off x="4212378" y="2456537"/>
            <a:ext cx="331515" cy="330021"/>
            <a:chOff x="4212378" y="2456537"/>
            <a:chExt cx="331515" cy="330021"/>
          </a:xfrm>
        </p:grpSpPr>
        <p:sp>
          <p:nvSpPr>
            <p:cNvPr id="16462" name="Google Shape;16462;p6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1" name="Google Shape;16471;p68"/>
          <p:cNvGrpSpPr/>
          <p:nvPr/>
        </p:nvGrpSpPr>
        <p:grpSpPr>
          <a:xfrm>
            <a:off x="6176013" y="1977825"/>
            <a:ext cx="235411" cy="347427"/>
            <a:chOff x="6176013" y="1977825"/>
            <a:chExt cx="235411" cy="347427"/>
          </a:xfrm>
        </p:grpSpPr>
        <p:sp>
          <p:nvSpPr>
            <p:cNvPr id="16472" name="Google Shape;16472;p6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9" name="Google Shape;16489;p68"/>
          <p:cNvGrpSpPr/>
          <p:nvPr/>
        </p:nvGrpSpPr>
        <p:grpSpPr>
          <a:xfrm>
            <a:off x="6652077" y="1977458"/>
            <a:ext cx="235778" cy="347794"/>
            <a:chOff x="6652077" y="1977458"/>
            <a:chExt cx="235778" cy="347794"/>
          </a:xfrm>
        </p:grpSpPr>
        <p:sp>
          <p:nvSpPr>
            <p:cNvPr id="16490" name="Google Shape;16490;p6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68"/>
          <p:cNvGrpSpPr/>
          <p:nvPr/>
        </p:nvGrpSpPr>
        <p:grpSpPr>
          <a:xfrm>
            <a:off x="7072513" y="1997512"/>
            <a:ext cx="394352" cy="308052"/>
            <a:chOff x="7072513" y="1997512"/>
            <a:chExt cx="394352" cy="308052"/>
          </a:xfrm>
        </p:grpSpPr>
        <p:sp>
          <p:nvSpPr>
            <p:cNvPr id="16507" name="Google Shape;16507;p6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6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8" name="Google Shape;16518;p68"/>
          <p:cNvGrpSpPr/>
          <p:nvPr/>
        </p:nvGrpSpPr>
        <p:grpSpPr>
          <a:xfrm>
            <a:off x="7576208" y="1977825"/>
            <a:ext cx="292533" cy="347454"/>
            <a:chOff x="7576208" y="1977825"/>
            <a:chExt cx="292533" cy="347454"/>
          </a:xfrm>
        </p:grpSpPr>
        <p:sp>
          <p:nvSpPr>
            <p:cNvPr id="16519" name="Google Shape;16519;p6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6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6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2" name="Google Shape;16532;p68"/>
          <p:cNvGrpSpPr/>
          <p:nvPr/>
        </p:nvGrpSpPr>
        <p:grpSpPr>
          <a:xfrm>
            <a:off x="8023882" y="1977458"/>
            <a:ext cx="320557" cy="347794"/>
            <a:chOff x="8023882" y="1977458"/>
            <a:chExt cx="320557" cy="347794"/>
          </a:xfrm>
        </p:grpSpPr>
        <p:sp>
          <p:nvSpPr>
            <p:cNvPr id="16533" name="Google Shape;16533;p6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6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6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6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3" name="Google Shape;16573;p68"/>
          <p:cNvGrpSpPr/>
          <p:nvPr/>
        </p:nvGrpSpPr>
        <p:grpSpPr>
          <a:xfrm>
            <a:off x="5627674" y="2444819"/>
            <a:ext cx="345147" cy="342630"/>
            <a:chOff x="5627674" y="2444819"/>
            <a:chExt cx="345147" cy="342630"/>
          </a:xfrm>
        </p:grpSpPr>
        <p:sp>
          <p:nvSpPr>
            <p:cNvPr id="16574" name="Google Shape;16574;p6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9" name="Google Shape;16579;p68"/>
          <p:cNvGrpSpPr/>
          <p:nvPr/>
        </p:nvGrpSpPr>
        <p:grpSpPr>
          <a:xfrm>
            <a:off x="4653996" y="2440257"/>
            <a:ext cx="396607" cy="348555"/>
            <a:chOff x="4653996" y="2440257"/>
            <a:chExt cx="396607" cy="348555"/>
          </a:xfrm>
        </p:grpSpPr>
        <p:sp>
          <p:nvSpPr>
            <p:cNvPr id="16580" name="Google Shape;16580;p6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6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6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6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8" name="Google Shape;16598;p68"/>
          <p:cNvGrpSpPr/>
          <p:nvPr/>
        </p:nvGrpSpPr>
        <p:grpSpPr>
          <a:xfrm>
            <a:off x="1854391" y="2895140"/>
            <a:ext cx="301630" cy="374272"/>
            <a:chOff x="1854391" y="2895140"/>
            <a:chExt cx="301630" cy="374272"/>
          </a:xfrm>
        </p:grpSpPr>
        <p:sp>
          <p:nvSpPr>
            <p:cNvPr id="16599" name="Google Shape;16599;p6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6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6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6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6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6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8" name="Google Shape;16648;p68"/>
          <p:cNvGrpSpPr/>
          <p:nvPr/>
        </p:nvGrpSpPr>
        <p:grpSpPr>
          <a:xfrm>
            <a:off x="5172817" y="2438370"/>
            <a:ext cx="289518" cy="357651"/>
            <a:chOff x="5172817" y="2438370"/>
            <a:chExt cx="289518" cy="357651"/>
          </a:xfrm>
        </p:grpSpPr>
        <p:sp>
          <p:nvSpPr>
            <p:cNvPr id="16649" name="Google Shape;16649;p6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6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0" name="Google Shape;16660;p68"/>
          <p:cNvGrpSpPr/>
          <p:nvPr/>
        </p:nvGrpSpPr>
        <p:grpSpPr>
          <a:xfrm>
            <a:off x="3234506" y="2484534"/>
            <a:ext cx="388297" cy="293320"/>
            <a:chOff x="3234506" y="2484534"/>
            <a:chExt cx="388297" cy="293320"/>
          </a:xfrm>
        </p:grpSpPr>
        <p:sp>
          <p:nvSpPr>
            <p:cNvPr id="16661" name="Google Shape;16661;p6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6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8"/>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7" name="Google Shape;16677;p68"/>
          <p:cNvGrpSpPr/>
          <p:nvPr/>
        </p:nvGrpSpPr>
        <p:grpSpPr>
          <a:xfrm>
            <a:off x="6065149" y="3367036"/>
            <a:ext cx="362553" cy="356498"/>
            <a:chOff x="6065149" y="3367036"/>
            <a:chExt cx="362553" cy="356498"/>
          </a:xfrm>
        </p:grpSpPr>
        <p:sp>
          <p:nvSpPr>
            <p:cNvPr id="16678" name="Google Shape;16678;p6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68"/>
          <p:cNvGrpSpPr/>
          <p:nvPr/>
        </p:nvGrpSpPr>
        <p:grpSpPr>
          <a:xfrm>
            <a:off x="2866317" y="3817357"/>
            <a:ext cx="362920" cy="356865"/>
            <a:chOff x="2866317" y="3817357"/>
            <a:chExt cx="362920" cy="356865"/>
          </a:xfrm>
        </p:grpSpPr>
        <p:sp>
          <p:nvSpPr>
            <p:cNvPr id="16684" name="Google Shape;16684;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7" name="Google Shape;16687;p68"/>
          <p:cNvGrpSpPr/>
          <p:nvPr/>
        </p:nvGrpSpPr>
        <p:grpSpPr>
          <a:xfrm>
            <a:off x="6540821" y="3367036"/>
            <a:ext cx="362553" cy="356498"/>
            <a:chOff x="6540821" y="3367036"/>
            <a:chExt cx="362553" cy="356498"/>
          </a:xfrm>
        </p:grpSpPr>
        <p:sp>
          <p:nvSpPr>
            <p:cNvPr id="16688" name="Google Shape;16688;p6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5" name="Google Shape;16695;p68"/>
          <p:cNvGrpSpPr/>
          <p:nvPr/>
        </p:nvGrpSpPr>
        <p:grpSpPr>
          <a:xfrm>
            <a:off x="2302458" y="2474704"/>
            <a:ext cx="354479" cy="312561"/>
            <a:chOff x="2302458" y="2474704"/>
            <a:chExt cx="354479" cy="312561"/>
          </a:xfrm>
        </p:grpSpPr>
        <p:sp>
          <p:nvSpPr>
            <p:cNvPr id="16696" name="Google Shape;16696;p6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6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6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8" name="Google Shape;16708;p68"/>
          <p:cNvGrpSpPr/>
          <p:nvPr/>
        </p:nvGrpSpPr>
        <p:grpSpPr>
          <a:xfrm>
            <a:off x="2831110" y="2442538"/>
            <a:ext cx="246002" cy="348922"/>
            <a:chOff x="2831110" y="2442538"/>
            <a:chExt cx="246002" cy="348922"/>
          </a:xfrm>
        </p:grpSpPr>
        <p:sp>
          <p:nvSpPr>
            <p:cNvPr id="16709" name="Google Shape;16709;p6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3" name="Google Shape;16723;p68"/>
          <p:cNvGrpSpPr/>
          <p:nvPr/>
        </p:nvGrpSpPr>
        <p:grpSpPr>
          <a:xfrm>
            <a:off x="3314750" y="3817357"/>
            <a:ext cx="362920" cy="356865"/>
            <a:chOff x="3314750" y="3817357"/>
            <a:chExt cx="362920" cy="356865"/>
          </a:xfrm>
        </p:grpSpPr>
        <p:sp>
          <p:nvSpPr>
            <p:cNvPr id="16724" name="Google Shape;16724;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9" name="Google Shape;16729;p68"/>
          <p:cNvGrpSpPr/>
          <p:nvPr/>
        </p:nvGrpSpPr>
        <p:grpSpPr>
          <a:xfrm>
            <a:off x="7016492" y="3367036"/>
            <a:ext cx="362947" cy="356498"/>
            <a:chOff x="7016492" y="3367036"/>
            <a:chExt cx="362947" cy="356498"/>
          </a:xfrm>
        </p:grpSpPr>
        <p:sp>
          <p:nvSpPr>
            <p:cNvPr id="16730" name="Google Shape;16730;p6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6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6" name="Google Shape;16736;p68"/>
          <p:cNvGrpSpPr/>
          <p:nvPr/>
        </p:nvGrpSpPr>
        <p:grpSpPr>
          <a:xfrm>
            <a:off x="3763184" y="3817357"/>
            <a:ext cx="363314" cy="356576"/>
            <a:chOff x="3763184" y="3817357"/>
            <a:chExt cx="363314" cy="356576"/>
          </a:xfrm>
        </p:grpSpPr>
        <p:sp>
          <p:nvSpPr>
            <p:cNvPr id="16737" name="Google Shape;16737;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2" name="Google Shape;16742;p68"/>
          <p:cNvGrpSpPr/>
          <p:nvPr/>
        </p:nvGrpSpPr>
        <p:grpSpPr>
          <a:xfrm>
            <a:off x="5108852" y="3817357"/>
            <a:ext cx="362947" cy="356576"/>
            <a:chOff x="5108852" y="3817357"/>
            <a:chExt cx="362947" cy="356576"/>
          </a:xfrm>
        </p:grpSpPr>
        <p:sp>
          <p:nvSpPr>
            <p:cNvPr id="16743" name="Google Shape;16743;p6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7" name="Google Shape;16747;p68"/>
          <p:cNvGrpSpPr/>
          <p:nvPr/>
        </p:nvGrpSpPr>
        <p:grpSpPr>
          <a:xfrm>
            <a:off x="6005720" y="3817357"/>
            <a:ext cx="362947" cy="356576"/>
            <a:chOff x="6005720" y="3817357"/>
            <a:chExt cx="362947" cy="356576"/>
          </a:xfrm>
        </p:grpSpPr>
        <p:sp>
          <p:nvSpPr>
            <p:cNvPr id="16748" name="Google Shape;16748;p6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6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2" name="Google Shape;16752;p68"/>
          <p:cNvGrpSpPr/>
          <p:nvPr/>
        </p:nvGrpSpPr>
        <p:grpSpPr>
          <a:xfrm>
            <a:off x="5589452" y="3367036"/>
            <a:ext cx="362580" cy="356498"/>
            <a:chOff x="5589452" y="3367036"/>
            <a:chExt cx="362580" cy="356498"/>
          </a:xfrm>
        </p:grpSpPr>
        <p:sp>
          <p:nvSpPr>
            <p:cNvPr id="16753" name="Google Shape;16753;p6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6" name="Google Shape;16756;p68"/>
          <p:cNvGrpSpPr/>
          <p:nvPr/>
        </p:nvGrpSpPr>
        <p:grpSpPr>
          <a:xfrm>
            <a:off x="4211985" y="3817357"/>
            <a:ext cx="362947" cy="356576"/>
            <a:chOff x="4211985" y="3817357"/>
            <a:chExt cx="362947" cy="356576"/>
          </a:xfrm>
        </p:grpSpPr>
        <p:sp>
          <p:nvSpPr>
            <p:cNvPr id="16757" name="Google Shape;16757;p6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6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0" name="Google Shape;16760;p68"/>
          <p:cNvGrpSpPr/>
          <p:nvPr/>
        </p:nvGrpSpPr>
        <p:grpSpPr>
          <a:xfrm>
            <a:off x="4660419" y="3817357"/>
            <a:ext cx="362947" cy="356576"/>
            <a:chOff x="4660419" y="3817357"/>
            <a:chExt cx="362947" cy="356576"/>
          </a:xfrm>
        </p:grpSpPr>
        <p:sp>
          <p:nvSpPr>
            <p:cNvPr id="16761" name="Google Shape;16761;p6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8"/>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8"/>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8"/>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6" name="Google Shape;16766;p68"/>
          <p:cNvGrpSpPr/>
          <p:nvPr/>
        </p:nvGrpSpPr>
        <p:grpSpPr>
          <a:xfrm>
            <a:off x="5557286" y="3817357"/>
            <a:ext cx="362947" cy="356576"/>
            <a:chOff x="5557286" y="3817357"/>
            <a:chExt cx="362947" cy="356576"/>
          </a:xfrm>
        </p:grpSpPr>
        <p:sp>
          <p:nvSpPr>
            <p:cNvPr id="16767" name="Google Shape;16767;p6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8"/>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68"/>
          <p:cNvGrpSpPr/>
          <p:nvPr/>
        </p:nvGrpSpPr>
        <p:grpSpPr>
          <a:xfrm>
            <a:off x="7488021" y="3362475"/>
            <a:ext cx="372017" cy="365621"/>
            <a:chOff x="7488021" y="3362475"/>
            <a:chExt cx="372017" cy="365621"/>
          </a:xfrm>
        </p:grpSpPr>
        <p:sp>
          <p:nvSpPr>
            <p:cNvPr id="16772" name="Google Shape;16772;p6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2" name="Google Shape;16782;p68"/>
          <p:cNvGrpSpPr/>
          <p:nvPr/>
        </p:nvGrpSpPr>
        <p:grpSpPr>
          <a:xfrm>
            <a:off x="5113781" y="3367036"/>
            <a:ext cx="362553" cy="356498"/>
            <a:chOff x="5113781" y="3367036"/>
            <a:chExt cx="362553" cy="356498"/>
          </a:xfrm>
        </p:grpSpPr>
        <p:sp>
          <p:nvSpPr>
            <p:cNvPr id="16783" name="Google Shape;16783;p6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85" name="Google Shape;16785;p68"/>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86" name="Google Shape;16786;p68"/>
          <p:cNvGrpSpPr/>
          <p:nvPr/>
        </p:nvGrpSpPr>
        <p:grpSpPr>
          <a:xfrm>
            <a:off x="7968621" y="3365489"/>
            <a:ext cx="375818" cy="357651"/>
            <a:chOff x="7968621" y="3365489"/>
            <a:chExt cx="375818" cy="357651"/>
          </a:xfrm>
        </p:grpSpPr>
        <p:sp>
          <p:nvSpPr>
            <p:cNvPr id="16787" name="Google Shape;16787;p6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6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6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76" name="Google Shape;976;p46"/>
          <p:cNvSpPr txBox="1">
            <a:spLocks noGrp="1"/>
          </p:cNvSpPr>
          <p:nvPr>
            <p:ph type="title"/>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Overall Timeline</a:t>
            </a:r>
            <a:endParaRPr/>
          </a:p>
        </p:txBody>
      </p:sp>
      <p:cxnSp>
        <p:nvCxnSpPr>
          <p:cNvPr id="977" name="Google Shape;977;p46"/>
          <p:cNvCxnSpPr/>
          <p:nvPr/>
        </p:nvCxnSpPr>
        <p:spPr>
          <a:xfrm>
            <a:off x="726000" y="3020819"/>
            <a:ext cx="7692000" cy="0"/>
          </a:xfrm>
          <a:prstGeom prst="straightConnector1">
            <a:avLst/>
          </a:prstGeom>
          <a:noFill/>
          <a:ln w="9525" cap="rnd" cmpd="sng">
            <a:solidFill>
              <a:schemeClr val="dk1"/>
            </a:solidFill>
            <a:prstDash val="solid"/>
            <a:round/>
            <a:headEnd type="none" w="med" len="med"/>
            <a:tailEnd type="oval" w="med" len="med"/>
          </a:ln>
        </p:spPr>
      </p:cxnSp>
      <p:sp>
        <p:nvSpPr>
          <p:cNvPr id="978" name="Google Shape;978;p46"/>
          <p:cNvSpPr/>
          <p:nvPr/>
        </p:nvSpPr>
        <p:spPr>
          <a:xfrm>
            <a:off x="826295" y="2533769"/>
            <a:ext cx="974100" cy="97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6"/>
          <p:cNvSpPr/>
          <p:nvPr/>
        </p:nvSpPr>
        <p:spPr>
          <a:xfrm>
            <a:off x="2658258" y="2533769"/>
            <a:ext cx="974100" cy="97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6"/>
          <p:cNvSpPr/>
          <p:nvPr/>
        </p:nvSpPr>
        <p:spPr>
          <a:xfrm>
            <a:off x="4490221" y="2533769"/>
            <a:ext cx="974100" cy="97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6"/>
          <p:cNvSpPr/>
          <p:nvPr/>
        </p:nvSpPr>
        <p:spPr>
          <a:xfrm>
            <a:off x="6322185" y="2533769"/>
            <a:ext cx="974100" cy="974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6"/>
          <p:cNvSpPr txBox="1">
            <a:spLocks noGrp="1"/>
          </p:cNvSpPr>
          <p:nvPr>
            <p:ph type="subTitle" idx="4294967295"/>
          </p:nvPr>
        </p:nvSpPr>
        <p:spPr>
          <a:xfrm>
            <a:off x="2365281" y="3506168"/>
            <a:ext cx="2205600" cy="371400"/>
          </a:xfrm>
          <a:prstGeom prst="rect">
            <a:avLst/>
          </a:prstGeom>
        </p:spPr>
        <p:txBody>
          <a:bodyPr spcFirstLastPara="1" wrap="square" lIns="91425" tIns="91425" rIns="91425" bIns="91425" anchor="t" anchorCtr="0">
            <a:noAutofit/>
          </a:bodyPr>
          <a:lstStyle/>
          <a:p>
            <a:pPr marL="0" indent="0">
              <a:buNone/>
            </a:pPr>
            <a:r>
              <a:rPr lang="en">
                <a:latin typeface="Poppins Black"/>
                <a:ea typeface="Poppins Black"/>
                <a:cs typeface="Poppins Black"/>
              </a:rPr>
              <a:t>Robot </a:t>
            </a:r>
          </a:p>
          <a:p>
            <a:pPr marL="0" indent="0">
              <a:buNone/>
            </a:pPr>
            <a:r>
              <a:rPr lang="en">
                <a:latin typeface="Poppins Black"/>
                <a:ea typeface="Poppins Black"/>
                <a:cs typeface="Poppins Black"/>
              </a:rPr>
              <a:t>Modeling &amp; Code Design </a:t>
            </a:r>
          </a:p>
        </p:txBody>
      </p:sp>
      <p:sp>
        <p:nvSpPr>
          <p:cNvPr id="984" name="Google Shape;984;p46"/>
          <p:cNvSpPr txBox="1">
            <a:spLocks noGrp="1"/>
          </p:cNvSpPr>
          <p:nvPr>
            <p:ph type="subTitle" idx="4294967295"/>
          </p:nvPr>
        </p:nvSpPr>
        <p:spPr>
          <a:xfrm>
            <a:off x="468623" y="1786674"/>
            <a:ext cx="2205600" cy="371400"/>
          </a:xfrm>
          <a:prstGeom prst="rect">
            <a:avLst/>
          </a:prstGeom>
        </p:spPr>
        <p:txBody>
          <a:bodyPr spcFirstLastPara="1" wrap="square" lIns="91425" tIns="91425" rIns="91425" bIns="91425" anchor="t" anchorCtr="0">
            <a:noAutofit/>
          </a:bodyPr>
          <a:lstStyle/>
          <a:p>
            <a:pPr marL="0" indent="0">
              <a:buNone/>
            </a:pPr>
            <a:r>
              <a:rPr lang="en">
                <a:latin typeface="Poppins Black"/>
                <a:ea typeface="Poppins Black"/>
                <a:cs typeface="Poppins Black"/>
                <a:sym typeface="Poppins Black"/>
              </a:rPr>
              <a:t>Design Brainstorm</a:t>
            </a:r>
            <a:endParaRPr>
              <a:latin typeface="Poppins Black"/>
              <a:ea typeface="Poppins Black"/>
              <a:cs typeface="Poppins Black"/>
              <a:sym typeface="Poppins Black"/>
            </a:endParaRPr>
          </a:p>
        </p:txBody>
      </p:sp>
      <p:sp>
        <p:nvSpPr>
          <p:cNvPr id="986" name="Google Shape;986;p46"/>
          <p:cNvSpPr txBox="1">
            <a:spLocks noGrp="1"/>
          </p:cNvSpPr>
          <p:nvPr>
            <p:ph type="subTitle" idx="4294967295"/>
          </p:nvPr>
        </p:nvSpPr>
        <p:spPr>
          <a:xfrm>
            <a:off x="6223294" y="3538517"/>
            <a:ext cx="2205600" cy="371400"/>
          </a:xfrm>
          <a:prstGeom prst="rect">
            <a:avLst/>
          </a:prstGeom>
        </p:spPr>
        <p:txBody>
          <a:bodyPr spcFirstLastPara="1" wrap="square" lIns="91425" tIns="91425" rIns="91425" bIns="91425" anchor="t" anchorCtr="0">
            <a:noAutofit/>
          </a:bodyPr>
          <a:lstStyle/>
          <a:p>
            <a:pPr marL="0" indent="0">
              <a:buNone/>
            </a:pPr>
            <a:r>
              <a:rPr lang="en">
                <a:latin typeface="Poppins Black"/>
                <a:ea typeface="Poppins Black"/>
                <a:cs typeface="Poppins Black"/>
              </a:rPr>
              <a:t>Robot Control and Testing</a:t>
            </a:r>
          </a:p>
        </p:txBody>
      </p:sp>
      <p:sp>
        <p:nvSpPr>
          <p:cNvPr id="988" name="Google Shape;988;p46"/>
          <p:cNvSpPr txBox="1">
            <a:spLocks noGrp="1"/>
          </p:cNvSpPr>
          <p:nvPr>
            <p:ph type="subTitle" idx="4294967295"/>
          </p:nvPr>
        </p:nvSpPr>
        <p:spPr>
          <a:xfrm>
            <a:off x="4315853" y="1786674"/>
            <a:ext cx="1803257" cy="587060"/>
          </a:xfrm>
          <a:prstGeom prst="rect">
            <a:avLst/>
          </a:prstGeom>
        </p:spPr>
        <p:txBody>
          <a:bodyPr spcFirstLastPara="1" wrap="square" lIns="91425" tIns="91425" rIns="91425" bIns="91425" anchor="t" anchorCtr="0">
            <a:noAutofit/>
          </a:bodyPr>
          <a:lstStyle/>
          <a:p>
            <a:pPr marL="0" indent="0">
              <a:buNone/>
            </a:pPr>
            <a:r>
              <a:rPr lang="en">
                <a:latin typeface="Poppins Black"/>
                <a:ea typeface="Poppins Black"/>
                <a:cs typeface="Poppins Black"/>
              </a:rPr>
              <a:t>Robot Assembly </a:t>
            </a:r>
          </a:p>
        </p:txBody>
      </p:sp>
      <p:grpSp>
        <p:nvGrpSpPr>
          <p:cNvPr id="990" name="Google Shape;990;p46"/>
          <p:cNvGrpSpPr/>
          <p:nvPr/>
        </p:nvGrpSpPr>
        <p:grpSpPr>
          <a:xfrm>
            <a:off x="4741557" y="2827277"/>
            <a:ext cx="473728" cy="473349"/>
            <a:chOff x="1750184" y="2413530"/>
            <a:chExt cx="359730" cy="359441"/>
          </a:xfrm>
        </p:grpSpPr>
        <p:sp>
          <p:nvSpPr>
            <p:cNvPr id="991" name="Google Shape;991;p46"/>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6"/>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6"/>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6"/>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6"/>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6"/>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6"/>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6"/>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6"/>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46"/>
          <p:cNvGrpSpPr/>
          <p:nvPr/>
        </p:nvGrpSpPr>
        <p:grpSpPr>
          <a:xfrm flipH="1">
            <a:off x="6569440" y="2839870"/>
            <a:ext cx="479589" cy="361451"/>
            <a:chOff x="4870671" y="2017200"/>
            <a:chExt cx="364180" cy="274471"/>
          </a:xfrm>
        </p:grpSpPr>
        <p:sp>
          <p:nvSpPr>
            <p:cNvPr id="1001" name="Google Shape;1001;p46"/>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6"/>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6"/>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6"/>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6"/>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46"/>
          <p:cNvGrpSpPr/>
          <p:nvPr/>
        </p:nvGrpSpPr>
        <p:grpSpPr>
          <a:xfrm>
            <a:off x="1052837" y="2743912"/>
            <a:ext cx="521015" cy="553814"/>
            <a:chOff x="4093603" y="4146138"/>
            <a:chExt cx="395638" cy="420544"/>
          </a:xfrm>
        </p:grpSpPr>
        <p:sp>
          <p:nvSpPr>
            <p:cNvPr id="1026" name="Google Shape;1026;p46"/>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6"/>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6"/>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6"/>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6"/>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6"/>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6"/>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6"/>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6"/>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6"/>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6"/>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6"/>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6"/>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6"/>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6"/>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6"/>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6"/>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0594;p65">
            <a:extLst>
              <a:ext uri="{FF2B5EF4-FFF2-40B4-BE49-F238E27FC236}">
                <a16:creationId xmlns:a16="http://schemas.microsoft.com/office/drawing/2014/main" id="{11594163-0A12-F690-E816-B30ACF53D7D8}"/>
              </a:ext>
            </a:extLst>
          </p:cNvPr>
          <p:cNvGrpSpPr/>
          <p:nvPr/>
        </p:nvGrpSpPr>
        <p:grpSpPr>
          <a:xfrm>
            <a:off x="2858703" y="2777109"/>
            <a:ext cx="549656" cy="438593"/>
            <a:chOff x="3077632" y="2445004"/>
            <a:chExt cx="358996" cy="296309"/>
          </a:xfrm>
        </p:grpSpPr>
        <p:sp>
          <p:nvSpPr>
            <p:cNvPr id="3" name="Google Shape;10595;p65">
              <a:extLst>
                <a:ext uri="{FF2B5EF4-FFF2-40B4-BE49-F238E27FC236}">
                  <a16:creationId xmlns:a16="http://schemas.microsoft.com/office/drawing/2014/main" id="{79C31CD4-F63A-4D56-BF23-0B4E2EC82A1A}"/>
                </a:ext>
              </a:extLst>
            </p:cNvPr>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596;p65">
              <a:extLst>
                <a:ext uri="{FF2B5EF4-FFF2-40B4-BE49-F238E27FC236}">
                  <a16:creationId xmlns:a16="http://schemas.microsoft.com/office/drawing/2014/main" id="{371D627A-02AA-6FBB-339E-4088D5075F40}"/>
                </a:ext>
              </a:extLst>
            </p:cNvPr>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597;p65">
              <a:extLst>
                <a:ext uri="{FF2B5EF4-FFF2-40B4-BE49-F238E27FC236}">
                  <a16:creationId xmlns:a16="http://schemas.microsoft.com/office/drawing/2014/main" id="{26FAAF43-3AEA-8382-A5BB-F819C2C3C8CD}"/>
                </a:ext>
              </a:extLst>
            </p:cNvPr>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598;p65">
              <a:extLst>
                <a:ext uri="{FF2B5EF4-FFF2-40B4-BE49-F238E27FC236}">
                  <a16:creationId xmlns:a16="http://schemas.microsoft.com/office/drawing/2014/main" id="{0F7656E6-A485-641B-0AB6-88ECEB3BEEA5}"/>
                </a:ext>
              </a:extLst>
            </p:cNvPr>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599;p65">
              <a:extLst>
                <a:ext uri="{FF2B5EF4-FFF2-40B4-BE49-F238E27FC236}">
                  <a16:creationId xmlns:a16="http://schemas.microsoft.com/office/drawing/2014/main" id="{8775BF82-A37E-A3B3-58AA-425925A19F3B}"/>
                </a:ext>
              </a:extLst>
            </p:cNvPr>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600;p65">
              <a:extLst>
                <a:ext uri="{FF2B5EF4-FFF2-40B4-BE49-F238E27FC236}">
                  <a16:creationId xmlns:a16="http://schemas.microsoft.com/office/drawing/2014/main" id="{ED39CC21-0490-D55F-A3CA-594DFEFB320A}"/>
                </a:ext>
              </a:extLst>
            </p:cNvPr>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601;p65">
              <a:extLst>
                <a:ext uri="{FF2B5EF4-FFF2-40B4-BE49-F238E27FC236}">
                  <a16:creationId xmlns:a16="http://schemas.microsoft.com/office/drawing/2014/main" id="{55F859E4-915D-1562-8F73-DBA90A669001}"/>
                </a:ext>
              </a:extLst>
            </p:cNvPr>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602;p65">
              <a:extLst>
                <a:ext uri="{FF2B5EF4-FFF2-40B4-BE49-F238E27FC236}">
                  <a16:creationId xmlns:a16="http://schemas.microsoft.com/office/drawing/2014/main" id="{FB6E2A91-6543-5D03-15C2-BD527EA8B2D4}"/>
                </a:ext>
              </a:extLst>
            </p:cNvPr>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603;p65">
              <a:extLst>
                <a:ext uri="{FF2B5EF4-FFF2-40B4-BE49-F238E27FC236}">
                  <a16:creationId xmlns:a16="http://schemas.microsoft.com/office/drawing/2014/main" id="{CE02C0B8-9AB0-5FCC-4929-021983C24699}"/>
                </a:ext>
              </a:extLst>
            </p:cNvPr>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604;p65">
              <a:extLst>
                <a:ext uri="{FF2B5EF4-FFF2-40B4-BE49-F238E27FC236}">
                  <a16:creationId xmlns:a16="http://schemas.microsoft.com/office/drawing/2014/main" id="{062C2151-FC74-A9EB-420B-600BAF2A5620}"/>
                </a:ext>
              </a:extLst>
            </p:cNvPr>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605;p65">
              <a:extLst>
                <a:ext uri="{FF2B5EF4-FFF2-40B4-BE49-F238E27FC236}">
                  <a16:creationId xmlns:a16="http://schemas.microsoft.com/office/drawing/2014/main" id="{94EBF083-A019-34F3-A8E8-E9B424C32C84}"/>
                </a:ext>
              </a:extLst>
            </p:cNvPr>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606;p65">
              <a:extLst>
                <a:ext uri="{FF2B5EF4-FFF2-40B4-BE49-F238E27FC236}">
                  <a16:creationId xmlns:a16="http://schemas.microsoft.com/office/drawing/2014/main" id="{0173EDCF-A894-9A6E-13B4-4959DE0EF8E1}"/>
                </a:ext>
              </a:extLst>
            </p:cNvPr>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607;p65">
              <a:extLst>
                <a:ext uri="{FF2B5EF4-FFF2-40B4-BE49-F238E27FC236}">
                  <a16:creationId xmlns:a16="http://schemas.microsoft.com/office/drawing/2014/main" id="{6D29623B-8067-FBA2-E1C4-28DF1F7CCDC7}"/>
                </a:ext>
              </a:extLst>
            </p:cNvPr>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608;p65">
              <a:extLst>
                <a:ext uri="{FF2B5EF4-FFF2-40B4-BE49-F238E27FC236}">
                  <a16:creationId xmlns:a16="http://schemas.microsoft.com/office/drawing/2014/main" id="{FF01CB10-190C-0085-EA54-24B8E7F6349A}"/>
                </a:ext>
              </a:extLst>
            </p:cNvPr>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609;p65">
              <a:extLst>
                <a:ext uri="{FF2B5EF4-FFF2-40B4-BE49-F238E27FC236}">
                  <a16:creationId xmlns:a16="http://schemas.microsoft.com/office/drawing/2014/main" id="{CA06EAA5-2B98-D67F-2DAE-CC00AF42A490}"/>
                </a:ext>
              </a:extLst>
            </p:cNvPr>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610;p65">
              <a:extLst>
                <a:ext uri="{FF2B5EF4-FFF2-40B4-BE49-F238E27FC236}">
                  <a16:creationId xmlns:a16="http://schemas.microsoft.com/office/drawing/2014/main" id="{9B460631-5F29-83A7-9A43-B11581696817}"/>
                </a:ext>
              </a:extLst>
            </p:cNvPr>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611;p65">
              <a:extLst>
                <a:ext uri="{FF2B5EF4-FFF2-40B4-BE49-F238E27FC236}">
                  <a16:creationId xmlns:a16="http://schemas.microsoft.com/office/drawing/2014/main" id="{14C6A7C1-7465-7EBF-D11F-48F017517803}"/>
                </a:ext>
              </a:extLst>
            </p:cNvPr>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612;p65">
              <a:extLst>
                <a:ext uri="{FF2B5EF4-FFF2-40B4-BE49-F238E27FC236}">
                  <a16:creationId xmlns:a16="http://schemas.microsoft.com/office/drawing/2014/main" id="{C9370496-9864-6630-9DBC-8BF6559FCA93}"/>
                </a:ext>
              </a:extLst>
            </p:cNvPr>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613;p65">
              <a:extLst>
                <a:ext uri="{FF2B5EF4-FFF2-40B4-BE49-F238E27FC236}">
                  <a16:creationId xmlns:a16="http://schemas.microsoft.com/office/drawing/2014/main" id="{AA680559-FDEE-19B6-02FB-A854A5C406E5}"/>
                </a:ext>
              </a:extLst>
            </p:cNvPr>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614;p65">
              <a:extLst>
                <a:ext uri="{FF2B5EF4-FFF2-40B4-BE49-F238E27FC236}">
                  <a16:creationId xmlns:a16="http://schemas.microsoft.com/office/drawing/2014/main" id="{AB2118CE-8D28-ADF5-2FAA-E70E15957792}"/>
                </a:ext>
              </a:extLst>
            </p:cNvPr>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615;p65">
              <a:extLst>
                <a:ext uri="{FF2B5EF4-FFF2-40B4-BE49-F238E27FC236}">
                  <a16:creationId xmlns:a16="http://schemas.microsoft.com/office/drawing/2014/main" id="{BC8903AE-4EE7-24EC-39E9-C8F44BEE1AF7}"/>
                </a:ext>
              </a:extLst>
            </p:cNvPr>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616;p65">
              <a:extLst>
                <a:ext uri="{FF2B5EF4-FFF2-40B4-BE49-F238E27FC236}">
                  <a16:creationId xmlns:a16="http://schemas.microsoft.com/office/drawing/2014/main" id="{885FAF7D-1BF8-9489-6276-BC6982E984E0}"/>
                </a:ext>
              </a:extLst>
            </p:cNvPr>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617;p65">
              <a:extLst>
                <a:ext uri="{FF2B5EF4-FFF2-40B4-BE49-F238E27FC236}">
                  <a16:creationId xmlns:a16="http://schemas.microsoft.com/office/drawing/2014/main" id="{3A87A677-A478-1BA5-C887-44872F85A506}"/>
                </a:ext>
              </a:extLst>
            </p:cNvPr>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618;p65">
              <a:extLst>
                <a:ext uri="{FF2B5EF4-FFF2-40B4-BE49-F238E27FC236}">
                  <a16:creationId xmlns:a16="http://schemas.microsoft.com/office/drawing/2014/main" id="{5B216891-2367-FF3F-F694-A7A6512D913D}"/>
                </a:ext>
              </a:extLst>
            </p:cNvPr>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619;p65">
              <a:extLst>
                <a:ext uri="{FF2B5EF4-FFF2-40B4-BE49-F238E27FC236}">
                  <a16:creationId xmlns:a16="http://schemas.microsoft.com/office/drawing/2014/main" id="{FA00363C-2F2C-50C2-6D87-06B5A802777E}"/>
                </a:ext>
              </a:extLst>
            </p:cNvPr>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620;p65">
              <a:extLst>
                <a:ext uri="{FF2B5EF4-FFF2-40B4-BE49-F238E27FC236}">
                  <a16:creationId xmlns:a16="http://schemas.microsoft.com/office/drawing/2014/main" id="{C9403F7C-F26A-1F81-F4B8-B72E3A5E90AD}"/>
                </a:ext>
              </a:extLst>
            </p:cNvPr>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33"/>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a:t>
            </a:r>
            <a:endParaRPr/>
          </a:p>
        </p:txBody>
      </p:sp>
      <p:sp>
        <p:nvSpPr>
          <p:cNvPr id="451" name="Google Shape;451;p33"/>
          <p:cNvSpPr/>
          <p:nvPr/>
        </p:nvSpPr>
        <p:spPr>
          <a:xfrm>
            <a:off x="825527"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txBox="1">
            <a:spLocks noGrp="1"/>
          </p:cNvSpPr>
          <p:nvPr>
            <p:ph type="title"/>
          </p:nvPr>
        </p:nvSpPr>
        <p:spPr>
          <a:xfrm>
            <a:off x="869627" y="213072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453" name="Google Shape;453;p33"/>
          <p:cNvSpPr txBox="1">
            <a:spLocks noGrp="1"/>
          </p:cNvSpPr>
          <p:nvPr>
            <p:ph type="subTitle" idx="1"/>
          </p:nvPr>
        </p:nvSpPr>
        <p:spPr>
          <a:xfrm>
            <a:off x="209777" y="3020432"/>
            <a:ext cx="2205600" cy="371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Motor/ Overall Design </a:t>
            </a:r>
            <a:endParaRPr/>
          </a:p>
        </p:txBody>
      </p:sp>
      <p:sp>
        <p:nvSpPr>
          <p:cNvPr id="454" name="Google Shape;454;p33"/>
          <p:cNvSpPr txBox="1">
            <a:spLocks noGrp="1"/>
          </p:cNvSpPr>
          <p:nvPr>
            <p:ph type="subTitle" idx="2"/>
          </p:nvPr>
        </p:nvSpPr>
        <p:spPr>
          <a:xfrm>
            <a:off x="209777" y="3696632"/>
            <a:ext cx="2205600" cy="854100"/>
          </a:xfrm>
          <a:prstGeom prst="rect">
            <a:avLst/>
          </a:prstGeom>
        </p:spPr>
        <p:txBody>
          <a:bodyPr spcFirstLastPara="1" wrap="square" lIns="91425" tIns="91425" rIns="91425" bIns="91425" anchor="t" anchorCtr="0">
            <a:noAutofit/>
          </a:bodyPr>
          <a:lstStyle/>
          <a:p>
            <a:pPr marL="0" indent="0" algn="ctr">
              <a:spcAft>
                <a:spcPts val="1600"/>
              </a:spcAft>
            </a:pPr>
            <a:r>
              <a:rPr lang="en-US"/>
              <a:t>* Add emergency button + communications power light  </a:t>
            </a:r>
          </a:p>
          <a:p>
            <a:pPr marL="0" lvl="0" indent="0" algn="ctr" rtl="0">
              <a:spcBef>
                <a:spcPts val="0"/>
              </a:spcBef>
              <a:spcAft>
                <a:spcPts val="1600"/>
              </a:spcAft>
              <a:buNone/>
            </a:pPr>
            <a:endParaRPr/>
          </a:p>
        </p:txBody>
      </p:sp>
      <p:graphicFrame>
        <p:nvGraphicFramePr>
          <p:cNvPr id="14" name="Google Shape;231;p27">
            <a:extLst>
              <a:ext uri="{FF2B5EF4-FFF2-40B4-BE49-F238E27FC236}">
                <a16:creationId xmlns:a16="http://schemas.microsoft.com/office/drawing/2014/main" id="{587E4F02-9EB6-740E-ECAF-67B4D5BA2B0E}"/>
              </a:ext>
            </a:extLst>
          </p:cNvPr>
          <p:cNvGraphicFramePr/>
          <p:nvPr>
            <p:extLst>
              <p:ext uri="{D42A27DB-BD31-4B8C-83A1-F6EECF244321}">
                <p14:modId xmlns:p14="http://schemas.microsoft.com/office/powerpoint/2010/main" val="2469848845"/>
              </p:ext>
            </p:extLst>
          </p:nvPr>
        </p:nvGraphicFramePr>
        <p:xfrm>
          <a:off x="3174088" y="1597532"/>
          <a:ext cx="5310489" cy="2953200"/>
        </p:xfrm>
        <a:graphic>
          <a:graphicData uri="http://schemas.openxmlformats.org/drawingml/2006/table">
            <a:tbl>
              <a:tblPr>
                <a:noFill/>
                <a:tableStyleId>{CFD9D7ED-DE9D-4BFD-806F-591BDE2CF0C5}</a:tableStyleId>
              </a:tblPr>
              <a:tblGrid>
                <a:gridCol w="1805921">
                  <a:extLst>
                    <a:ext uri="{9D8B030D-6E8A-4147-A177-3AD203B41FA5}">
                      <a16:colId xmlns:a16="http://schemas.microsoft.com/office/drawing/2014/main" val="20000"/>
                    </a:ext>
                  </a:extLst>
                </a:gridCol>
                <a:gridCol w="3504568">
                  <a:extLst>
                    <a:ext uri="{9D8B030D-6E8A-4147-A177-3AD203B41FA5}">
                      <a16:colId xmlns:a16="http://schemas.microsoft.com/office/drawing/2014/main" val="20001"/>
                    </a:ext>
                  </a:extLst>
                </a:gridCol>
              </a:tblGrid>
              <a:tr h="435433">
                <a:tc>
                  <a:txBody>
                    <a:bodyPr/>
                    <a:lstStyle/>
                    <a:p>
                      <a:pPr marL="0" lvl="0" indent="0" algn="l" rtl="0">
                        <a:spcBef>
                          <a:spcPts val="0"/>
                        </a:spcBef>
                        <a:spcAft>
                          <a:spcPts val="0"/>
                        </a:spcAft>
                        <a:buNone/>
                      </a:pPr>
                      <a:r>
                        <a:rPr lang="en" sz="1100" b="1" u="sng">
                          <a:solidFill>
                            <a:srgbClr val="263238"/>
                          </a:solidFill>
                          <a:latin typeface="Poppins"/>
                          <a:ea typeface="Poppins"/>
                          <a:cs typeface="Poppins"/>
                          <a:sym typeface="Poppins"/>
                          <a:hlinkClick r:id="rId3" action="ppaction://hlinksldjump">
                            <a:extLst>
                              <a:ext uri="{A12FA001-AC4F-418D-AE19-62706E023703}">
                                <ahyp:hlinkClr xmlns:ahyp="http://schemas.microsoft.com/office/drawing/2018/hyperlinkcolor" val="tx"/>
                              </a:ext>
                            </a:extLst>
                          </a:hlinkClick>
                        </a:rPr>
                        <a:t>Fonts</a:t>
                      </a:r>
                      <a:endParaRPr sz="1100" b="1" u="sng">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263238"/>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rgbClr val="263238"/>
                          </a:solidFill>
                          <a:latin typeface="Poppins"/>
                          <a:ea typeface="Poppins"/>
                          <a:cs typeface="Poppins"/>
                          <a:sym typeface="Poppins"/>
                        </a:rPr>
                        <a:t>To view this template correctly in PowerPoint, download and install the fonts we used</a:t>
                      </a:r>
                      <a:endParaRPr sz="1000">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rgbClr val="263238"/>
                      </a:solidFill>
                      <a:prstDash val="solid"/>
                      <a:round/>
                      <a:headEnd type="none" w="sm" len="sm"/>
                      <a:tailEnd type="none" w="sm" len="sm"/>
                    </a:lnB>
                  </a:tcPr>
                </a:tc>
                <a:extLst>
                  <a:ext uri="{0D108BD9-81ED-4DB2-BD59-A6C34878D82A}">
                    <a16:rowId xmlns:a16="http://schemas.microsoft.com/office/drawing/2014/main" val="10000"/>
                  </a:ext>
                </a:extLst>
              </a:tr>
              <a:tr h="605734">
                <a:tc>
                  <a:txBody>
                    <a:bodyPr/>
                    <a:lstStyle/>
                    <a:p>
                      <a:pPr marL="0" lvl="0" indent="0" algn="l" rtl="0">
                        <a:spcBef>
                          <a:spcPts val="0"/>
                        </a:spcBef>
                        <a:spcAft>
                          <a:spcPts val="0"/>
                        </a:spcAft>
                        <a:buNone/>
                      </a:pPr>
                      <a:r>
                        <a:rPr lang="en" sz="1100" b="1" u="sng">
                          <a:solidFill>
                            <a:srgbClr val="263238"/>
                          </a:solidFill>
                          <a:latin typeface="Poppins"/>
                          <a:ea typeface="Poppins"/>
                          <a:cs typeface="Poppins"/>
                          <a:sym typeface="Poppins"/>
                          <a:hlinkClick r:id="rId4" action="ppaction://hlinksldjump">
                            <a:extLst>
                              <a:ext uri="{A12FA001-AC4F-418D-AE19-62706E023703}">
                                <ahyp:hlinkClr xmlns:ahyp="http://schemas.microsoft.com/office/drawing/2018/hyperlinkcolor" val="tx"/>
                              </a:ext>
                            </a:extLst>
                          </a:hlinkClick>
                        </a:rPr>
                        <a:t>Used</a:t>
                      </a:r>
                      <a:r>
                        <a:rPr lang="en" sz="1100" b="1">
                          <a:solidFill>
                            <a:srgbClr val="263238"/>
                          </a:solidFill>
                          <a:latin typeface="Poppins"/>
                          <a:ea typeface="Poppins"/>
                          <a:cs typeface="Poppins"/>
                          <a:sym typeface="Poppins"/>
                        </a:rPr>
                        <a:t> and</a:t>
                      </a:r>
                      <a:r>
                        <a:rPr lang="en" sz="1100" b="1" u="sng">
                          <a:solidFill>
                            <a:srgbClr val="263238"/>
                          </a:solidFill>
                          <a:latin typeface="Poppins"/>
                          <a:ea typeface="Poppins"/>
                          <a:cs typeface="Poppins"/>
                          <a:sym typeface="Poppins"/>
                          <a:hlinkClick r:id="rId5" action="ppaction://hlinksldjump">
                            <a:extLst>
                              <a:ext uri="{A12FA001-AC4F-418D-AE19-62706E023703}">
                                <ahyp:hlinkClr xmlns:ahyp="http://schemas.microsoft.com/office/drawing/2018/hyperlinkcolor" val="tx"/>
                              </a:ext>
                            </a:extLst>
                          </a:hlinkClick>
                        </a:rPr>
                        <a:t> alternative resources</a:t>
                      </a:r>
                      <a:endParaRPr sz="1100" b="1" u="sng">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263238"/>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rgbClr val="263238"/>
                          </a:solidFill>
                          <a:latin typeface="Poppins"/>
                          <a:ea typeface="Poppins"/>
                          <a:cs typeface="Poppins"/>
                          <a:sym typeface="Poppins"/>
                        </a:rPr>
                        <a:t>An assortment of graphic resources that are suitable for use in this presentation</a:t>
                      </a:r>
                      <a:endParaRPr sz="1000">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263238"/>
                      </a:solidFill>
                      <a:prstDash val="solid"/>
                      <a:round/>
                      <a:headEnd type="none" w="sm" len="sm"/>
                      <a:tailEnd type="none" w="sm" len="sm"/>
                    </a:lnB>
                  </a:tcPr>
                </a:tc>
                <a:extLst>
                  <a:ext uri="{0D108BD9-81ED-4DB2-BD59-A6C34878D82A}">
                    <a16:rowId xmlns:a16="http://schemas.microsoft.com/office/drawing/2014/main" val="10001"/>
                  </a:ext>
                </a:extLst>
              </a:tr>
              <a:tr h="435433">
                <a:tc>
                  <a:txBody>
                    <a:bodyPr/>
                    <a:lstStyle/>
                    <a:p>
                      <a:pPr marL="0" lvl="0" indent="0" algn="l" rtl="0">
                        <a:spcBef>
                          <a:spcPts val="0"/>
                        </a:spcBef>
                        <a:spcAft>
                          <a:spcPts val="0"/>
                        </a:spcAft>
                        <a:buNone/>
                      </a:pPr>
                      <a:r>
                        <a:rPr lang="en" sz="1100" b="1" u="sng">
                          <a:solidFill>
                            <a:srgbClr val="263238"/>
                          </a:solidFill>
                          <a:latin typeface="Poppins"/>
                          <a:ea typeface="Poppins"/>
                          <a:cs typeface="Poppins"/>
                          <a:sym typeface="Poppins"/>
                          <a:hlinkClick r:id="rId6" action="ppaction://hlinksldjump">
                            <a:extLst>
                              <a:ext uri="{A12FA001-AC4F-418D-AE19-62706E023703}">
                                <ahyp:hlinkClr xmlns:ahyp="http://schemas.microsoft.com/office/drawing/2018/hyperlinkcolor" val="tx"/>
                              </a:ext>
                            </a:extLst>
                          </a:hlinkClick>
                        </a:rPr>
                        <a:t>Thanks slide</a:t>
                      </a:r>
                      <a:endParaRPr sz="1100" b="1" u="sng">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263238"/>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rgbClr val="263238"/>
                          </a:solidFill>
                          <a:latin typeface="Poppins"/>
                          <a:ea typeface="Poppins"/>
                          <a:cs typeface="Poppins"/>
                          <a:sym typeface="Poppins"/>
                        </a:rPr>
                        <a:t>You must keep it so that proper credits for our design are given</a:t>
                      </a:r>
                      <a:endParaRPr sz="1000">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263238"/>
                      </a:solidFill>
                      <a:prstDash val="solid"/>
                      <a:round/>
                      <a:headEnd type="none" w="sm" len="sm"/>
                      <a:tailEnd type="none" w="sm" len="sm"/>
                    </a:lnB>
                  </a:tcPr>
                </a:tc>
                <a:extLst>
                  <a:ext uri="{0D108BD9-81ED-4DB2-BD59-A6C34878D82A}">
                    <a16:rowId xmlns:a16="http://schemas.microsoft.com/office/drawing/2014/main" val="10002"/>
                  </a:ext>
                </a:extLst>
              </a:tr>
              <a:tr h="435433">
                <a:tc>
                  <a:txBody>
                    <a:bodyPr/>
                    <a:lstStyle/>
                    <a:p>
                      <a:pPr marL="0" lvl="0" indent="0" algn="l" rtl="0">
                        <a:spcBef>
                          <a:spcPts val="0"/>
                        </a:spcBef>
                        <a:spcAft>
                          <a:spcPts val="0"/>
                        </a:spcAft>
                        <a:buNone/>
                      </a:pPr>
                      <a:r>
                        <a:rPr lang="en" sz="1100" b="1" u="sng">
                          <a:solidFill>
                            <a:srgbClr val="263238"/>
                          </a:solidFill>
                          <a:latin typeface="Poppins"/>
                          <a:ea typeface="Poppins"/>
                          <a:cs typeface="Poppins"/>
                          <a:sym typeface="Poppins"/>
                          <a:hlinkClick r:id="rId3" action="ppaction://hlinksldjump">
                            <a:extLst>
                              <a:ext uri="{A12FA001-AC4F-418D-AE19-62706E023703}">
                                <ahyp:hlinkClr xmlns:ahyp="http://schemas.microsoft.com/office/drawing/2018/hyperlinkcolor" val="tx"/>
                              </a:ext>
                            </a:extLst>
                          </a:hlinkClick>
                        </a:rPr>
                        <a:t>Colors</a:t>
                      </a:r>
                      <a:endParaRPr sz="1100" b="1" u="sng">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263238"/>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rgbClr val="263238"/>
                          </a:solidFill>
                          <a:latin typeface="Poppins"/>
                          <a:ea typeface="Poppins"/>
                          <a:cs typeface="Poppins"/>
                          <a:sym typeface="Poppins"/>
                        </a:rPr>
                        <a:t>All the colors used in this presentation</a:t>
                      </a:r>
                      <a:endParaRPr sz="1000">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263238"/>
                      </a:solidFill>
                      <a:prstDash val="solid"/>
                      <a:round/>
                      <a:headEnd type="none" w="sm" len="sm"/>
                      <a:tailEnd type="none" w="sm" len="sm"/>
                    </a:lnB>
                  </a:tcPr>
                </a:tc>
                <a:extLst>
                  <a:ext uri="{0D108BD9-81ED-4DB2-BD59-A6C34878D82A}">
                    <a16:rowId xmlns:a16="http://schemas.microsoft.com/office/drawing/2014/main" val="10003"/>
                  </a:ext>
                </a:extLst>
              </a:tr>
              <a:tr h="605734">
                <a:tc>
                  <a:txBody>
                    <a:bodyPr/>
                    <a:lstStyle/>
                    <a:p>
                      <a:pPr marL="0" lvl="0" indent="0" algn="l" rtl="0">
                        <a:spcBef>
                          <a:spcPts val="0"/>
                        </a:spcBef>
                        <a:spcAft>
                          <a:spcPts val="0"/>
                        </a:spcAft>
                        <a:buNone/>
                      </a:pPr>
                      <a:r>
                        <a:rPr lang="en" sz="1100" b="1" u="sng">
                          <a:solidFill>
                            <a:srgbClr val="263238"/>
                          </a:solidFill>
                          <a:latin typeface="Poppins"/>
                          <a:ea typeface="Poppins"/>
                          <a:cs typeface="Poppins"/>
                          <a:sym typeface="Poppins"/>
                          <a:hlinkClick r:id="rId6" action="ppaction://hlinksldjump">
                            <a:extLst>
                              <a:ext uri="{A12FA001-AC4F-418D-AE19-62706E023703}">
                                <ahyp:hlinkClr xmlns:ahyp="http://schemas.microsoft.com/office/drawing/2018/hyperlinkcolor" val="tx"/>
                              </a:ext>
                            </a:extLst>
                          </a:hlinkClick>
                        </a:rPr>
                        <a:t>Icons </a:t>
                      </a:r>
                      <a:r>
                        <a:rPr lang="en" sz="1100" b="1">
                          <a:solidFill>
                            <a:srgbClr val="263238"/>
                          </a:solidFill>
                          <a:latin typeface="Poppins"/>
                          <a:ea typeface="Poppins"/>
                          <a:cs typeface="Poppins"/>
                          <a:sym typeface="Poppins"/>
                        </a:rPr>
                        <a:t>and</a:t>
                      </a:r>
                      <a:r>
                        <a:rPr lang="en" sz="1100" b="1" u="sng">
                          <a:solidFill>
                            <a:srgbClr val="263238"/>
                          </a:solidFill>
                          <a:latin typeface="Poppins"/>
                          <a:ea typeface="Poppins"/>
                          <a:cs typeface="Poppins"/>
                          <a:sym typeface="Poppins"/>
                          <a:hlinkClick r:id="rId7" action="ppaction://hlinksldjump">
                            <a:extLst>
                              <a:ext uri="{A12FA001-AC4F-418D-AE19-62706E023703}">
                                <ahyp:hlinkClr xmlns:ahyp="http://schemas.microsoft.com/office/drawing/2018/hyperlinkcolor" val="tx"/>
                              </a:ext>
                            </a:extLst>
                          </a:hlinkClick>
                        </a:rPr>
                        <a:t> infographic resources</a:t>
                      </a:r>
                      <a:endParaRPr sz="1100" b="1" u="sng">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263238"/>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rgbClr val="263238"/>
                          </a:solidFill>
                          <a:latin typeface="Poppins"/>
                          <a:ea typeface="Poppins"/>
                          <a:cs typeface="Poppins"/>
                          <a:sym typeface="Poppins"/>
                        </a:rPr>
                        <a:t>These can be used in the template, and their size and color can be edited</a:t>
                      </a:r>
                      <a:endParaRPr sz="1000">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263238"/>
                      </a:solidFill>
                      <a:prstDash val="solid"/>
                      <a:round/>
                      <a:headEnd type="none" w="sm" len="sm"/>
                      <a:tailEnd type="none" w="sm" len="sm"/>
                    </a:lnB>
                  </a:tcPr>
                </a:tc>
                <a:extLst>
                  <a:ext uri="{0D108BD9-81ED-4DB2-BD59-A6C34878D82A}">
                    <a16:rowId xmlns:a16="http://schemas.microsoft.com/office/drawing/2014/main" val="10004"/>
                  </a:ext>
                </a:extLst>
              </a:tr>
              <a:tr h="435433">
                <a:tc>
                  <a:txBody>
                    <a:bodyPr/>
                    <a:lstStyle/>
                    <a:p>
                      <a:pPr marL="0" lvl="0" indent="0" algn="l" rtl="0">
                        <a:spcBef>
                          <a:spcPts val="0"/>
                        </a:spcBef>
                        <a:spcAft>
                          <a:spcPts val="0"/>
                        </a:spcAft>
                        <a:buNone/>
                      </a:pPr>
                      <a:r>
                        <a:rPr lang="en" sz="1100" b="1">
                          <a:solidFill>
                            <a:srgbClr val="263238"/>
                          </a:solidFill>
                          <a:latin typeface="Poppins"/>
                          <a:ea typeface="Poppins"/>
                          <a:cs typeface="Poppins"/>
                          <a:sym typeface="Poppins"/>
                        </a:rPr>
                        <a:t>Editable presentation theme </a:t>
                      </a:r>
                      <a:endParaRPr sz="1100" b="1">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595959">
                          <a:alpha val="0"/>
                        </a:srgbClr>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rgbClr val="263238"/>
                          </a:solidFill>
                          <a:latin typeface="Poppins"/>
                          <a:ea typeface="Poppins"/>
                          <a:cs typeface="Poppins"/>
                          <a:sym typeface="Poppins"/>
                        </a:rPr>
                        <a:t>You can edit the master slides easily. For more info, click </a:t>
                      </a:r>
                      <a:r>
                        <a:rPr lang="en" sz="1000" b="1" u="sng">
                          <a:solidFill>
                            <a:srgbClr val="263238"/>
                          </a:solidFill>
                          <a:latin typeface="Poppins"/>
                          <a:ea typeface="Poppins"/>
                          <a:cs typeface="Poppins"/>
                          <a:sym typeface="Poppins"/>
                          <a:hlinkClick r:id="rId8">
                            <a:extLst>
                              <a:ext uri="{A12FA001-AC4F-418D-AE19-62706E023703}">
                                <ahyp:hlinkClr xmlns:ahyp="http://schemas.microsoft.com/office/drawing/2018/hyperlinkcolor" val="tx"/>
                              </a:ext>
                            </a:extLst>
                          </a:hlinkClick>
                        </a:rPr>
                        <a:t>here</a:t>
                      </a:r>
                      <a:endParaRPr sz="1000">
                        <a:solidFill>
                          <a:srgbClr val="263238"/>
                        </a:solidFill>
                        <a:latin typeface="Poppins"/>
                        <a:ea typeface="Poppins"/>
                        <a:cs typeface="Poppins"/>
                        <a:sym typeface="Poppi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263238"/>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7">
          <a:extLst>
            <a:ext uri="{FF2B5EF4-FFF2-40B4-BE49-F238E27FC236}">
              <a16:creationId xmlns:a16="http://schemas.microsoft.com/office/drawing/2014/main" id="{599C7258-9AC8-30B6-FC96-DFCC175C4316}"/>
            </a:ext>
          </a:extLst>
        </p:cNvPr>
        <p:cNvGrpSpPr/>
        <p:nvPr/>
      </p:nvGrpSpPr>
      <p:grpSpPr>
        <a:xfrm>
          <a:off x="0" y="0"/>
          <a:ext cx="0" cy="0"/>
          <a:chOff x="0" y="0"/>
          <a:chExt cx="0" cy="0"/>
        </a:xfrm>
      </p:grpSpPr>
      <p:sp>
        <p:nvSpPr>
          <p:cNvPr id="448" name="Google Shape;448;p33">
            <a:extLst>
              <a:ext uri="{FF2B5EF4-FFF2-40B4-BE49-F238E27FC236}">
                <a16:creationId xmlns:a16="http://schemas.microsoft.com/office/drawing/2014/main" id="{E5E62EAC-1E8C-4F77-6988-6D742F302828}"/>
              </a:ext>
            </a:extLst>
          </p:cNvPr>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a:t>
            </a:r>
            <a:endParaRPr/>
          </a:p>
        </p:txBody>
      </p:sp>
      <p:sp>
        <p:nvSpPr>
          <p:cNvPr id="451" name="Google Shape;451;p33">
            <a:extLst>
              <a:ext uri="{FF2B5EF4-FFF2-40B4-BE49-F238E27FC236}">
                <a16:creationId xmlns:a16="http://schemas.microsoft.com/office/drawing/2014/main" id="{DA62FD81-1833-05B6-7687-9DDA0F5F7C06}"/>
              </a:ext>
            </a:extLst>
          </p:cNvPr>
          <p:cNvSpPr/>
          <p:nvPr/>
        </p:nvSpPr>
        <p:spPr>
          <a:xfrm>
            <a:off x="825527"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a:extLst>
              <a:ext uri="{FF2B5EF4-FFF2-40B4-BE49-F238E27FC236}">
                <a16:creationId xmlns:a16="http://schemas.microsoft.com/office/drawing/2014/main" id="{73B92B54-C6D0-EB3F-18D5-C9F8C2A9A376}"/>
              </a:ext>
            </a:extLst>
          </p:cNvPr>
          <p:cNvSpPr txBox="1">
            <a:spLocks noGrp="1"/>
          </p:cNvSpPr>
          <p:nvPr>
            <p:ph type="title"/>
          </p:nvPr>
        </p:nvSpPr>
        <p:spPr>
          <a:xfrm>
            <a:off x="869627" y="213072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453" name="Google Shape;453;p33">
            <a:extLst>
              <a:ext uri="{FF2B5EF4-FFF2-40B4-BE49-F238E27FC236}">
                <a16:creationId xmlns:a16="http://schemas.microsoft.com/office/drawing/2014/main" id="{2E5242D2-3681-3AA6-8681-769712147709}"/>
              </a:ext>
            </a:extLst>
          </p:cNvPr>
          <p:cNvSpPr txBox="1">
            <a:spLocks noGrp="1"/>
          </p:cNvSpPr>
          <p:nvPr>
            <p:ph type="subTitle" idx="1"/>
          </p:nvPr>
        </p:nvSpPr>
        <p:spPr>
          <a:xfrm>
            <a:off x="209777" y="3020432"/>
            <a:ext cx="2205600" cy="371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Robot Design</a:t>
            </a:r>
            <a:endParaRPr/>
          </a:p>
        </p:txBody>
      </p:sp>
      <p:sp>
        <p:nvSpPr>
          <p:cNvPr id="454" name="Google Shape;454;p33">
            <a:extLst>
              <a:ext uri="{FF2B5EF4-FFF2-40B4-BE49-F238E27FC236}">
                <a16:creationId xmlns:a16="http://schemas.microsoft.com/office/drawing/2014/main" id="{7F37638F-F33D-74DF-1EE1-D7432BB59730}"/>
              </a:ext>
            </a:extLst>
          </p:cNvPr>
          <p:cNvSpPr txBox="1">
            <a:spLocks noGrp="1"/>
          </p:cNvSpPr>
          <p:nvPr>
            <p:ph type="subTitle" idx="2"/>
          </p:nvPr>
        </p:nvSpPr>
        <p:spPr>
          <a:xfrm>
            <a:off x="209777" y="3391832"/>
            <a:ext cx="2205600" cy="85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t>CAD Picture </a:t>
            </a:r>
            <a:endParaRPr/>
          </a:p>
        </p:txBody>
      </p:sp>
    </p:spTree>
    <p:extLst>
      <p:ext uri="{BB962C8B-B14F-4D97-AF65-F5344CB8AC3E}">
        <p14:creationId xmlns:p14="http://schemas.microsoft.com/office/powerpoint/2010/main" val="3300961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7">
          <a:extLst>
            <a:ext uri="{FF2B5EF4-FFF2-40B4-BE49-F238E27FC236}">
              <a16:creationId xmlns:a16="http://schemas.microsoft.com/office/drawing/2014/main" id="{811D5380-42C8-85D3-6053-F922FBA1938B}"/>
            </a:ext>
          </a:extLst>
        </p:cNvPr>
        <p:cNvGrpSpPr/>
        <p:nvPr/>
      </p:nvGrpSpPr>
      <p:grpSpPr>
        <a:xfrm>
          <a:off x="0" y="0"/>
          <a:ext cx="0" cy="0"/>
          <a:chOff x="0" y="0"/>
          <a:chExt cx="0" cy="0"/>
        </a:xfrm>
      </p:grpSpPr>
      <p:sp>
        <p:nvSpPr>
          <p:cNvPr id="448" name="Google Shape;448;p33">
            <a:extLst>
              <a:ext uri="{FF2B5EF4-FFF2-40B4-BE49-F238E27FC236}">
                <a16:creationId xmlns:a16="http://schemas.microsoft.com/office/drawing/2014/main" id="{4C84A4CE-D732-1B69-3497-35A489E575D1}"/>
              </a:ext>
            </a:extLst>
          </p:cNvPr>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a:t>
            </a:r>
            <a:endParaRPr/>
          </a:p>
        </p:txBody>
      </p:sp>
      <p:sp>
        <p:nvSpPr>
          <p:cNvPr id="451" name="Google Shape;451;p33">
            <a:extLst>
              <a:ext uri="{FF2B5EF4-FFF2-40B4-BE49-F238E27FC236}">
                <a16:creationId xmlns:a16="http://schemas.microsoft.com/office/drawing/2014/main" id="{BC3522A0-E16E-F834-8F1E-03CFD1816E9B}"/>
              </a:ext>
            </a:extLst>
          </p:cNvPr>
          <p:cNvSpPr/>
          <p:nvPr/>
        </p:nvSpPr>
        <p:spPr>
          <a:xfrm>
            <a:off x="825527"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a:extLst>
              <a:ext uri="{FF2B5EF4-FFF2-40B4-BE49-F238E27FC236}">
                <a16:creationId xmlns:a16="http://schemas.microsoft.com/office/drawing/2014/main" id="{998E42B5-1111-9CB0-2227-2F1612EE37F3}"/>
              </a:ext>
            </a:extLst>
          </p:cNvPr>
          <p:cNvSpPr txBox="1">
            <a:spLocks noGrp="1"/>
          </p:cNvSpPr>
          <p:nvPr>
            <p:ph type="title"/>
          </p:nvPr>
        </p:nvSpPr>
        <p:spPr>
          <a:xfrm>
            <a:off x="869627" y="213072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453" name="Google Shape;453;p33">
            <a:extLst>
              <a:ext uri="{FF2B5EF4-FFF2-40B4-BE49-F238E27FC236}">
                <a16:creationId xmlns:a16="http://schemas.microsoft.com/office/drawing/2014/main" id="{05804A44-FF9B-CF3D-BB7A-36AAC00142CA}"/>
              </a:ext>
            </a:extLst>
          </p:cNvPr>
          <p:cNvSpPr txBox="1">
            <a:spLocks noGrp="1"/>
          </p:cNvSpPr>
          <p:nvPr>
            <p:ph type="subTitle" idx="1"/>
          </p:nvPr>
        </p:nvSpPr>
        <p:spPr>
          <a:xfrm>
            <a:off x="209777" y="3020432"/>
            <a:ext cx="2205600" cy="371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Robot Assembly</a:t>
            </a:r>
            <a:endParaRPr/>
          </a:p>
        </p:txBody>
      </p:sp>
      <p:sp>
        <p:nvSpPr>
          <p:cNvPr id="454" name="Google Shape;454;p33">
            <a:extLst>
              <a:ext uri="{FF2B5EF4-FFF2-40B4-BE49-F238E27FC236}">
                <a16:creationId xmlns:a16="http://schemas.microsoft.com/office/drawing/2014/main" id="{52A6BACC-9BEF-8E51-6736-FD7091B022FB}"/>
              </a:ext>
            </a:extLst>
          </p:cNvPr>
          <p:cNvSpPr txBox="1">
            <a:spLocks noGrp="1"/>
          </p:cNvSpPr>
          <p:nvPr>
            <p:ph type="subTitle" idx="2"/>
          </p:nvPr>
        </p:nvSpPr>
        <p:spPr>
          <a:xfrm>
            <a:off x="209777" y="3391832"/>
            <a:ext cx="2205600" cy="85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t>Image of Robot + Electronic assembly </a:t>
            </a:r>
          </a:p>
        </p:txBody>
      </p:sp>
      <p:pic>
        <p:nvPicPr>
          <p:cNvPr id="2" name="Picture 1" descr="A robotic arm on a desk&#10;&#10;Description automatically generated">
            <a:extLst>
              <a:ext uri="{FF2B5EF4-FFF2-40B4-BE49-F238E27FC236}">
                <a16:creationId xmlns:a16="http://schemas.microsoft.com/office/drawing/2014/main" id="{1626567B-C52E-CC74-E390-B919065B49A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65724" y1="65146" x2="76166" y2="65146"/>
                        <a14:foregroundMark x1="76166" y1="65146" x2="80828" y2="23479"/>
                        <a14:foregroundMark x1="80828" y1="23479" x2="68229" y2="23876"/>
                        <a14:foregroundMark x1="68229" y1="23876" x2="64831" y2="40079"/>
                        <a14:foregroundMark x1="64831" y1="40079" x2="66567" y2="63790"/>
                        <a14:foregroundMark x1="64087" y1="51389" x2="63616" y2="36210"/>
                        <a14:foregroundMark x1="63616" y1="36210" x2="68056" y2="21230"/>
                        <a14:foregroundMark x1="68056" y1="21230" x2="78224" y2="17460"/>
                        <a14:foregroundMark x1="78224" y1="17460" x2="83061" y2="66104"/>
                        <a14:foregroundMark x1="83061" y1="66104" x2="73686" y2="69015"/>
                        <a14:foregroundMark x1="73686" y1="69015" x2="71106" y2="68188"/>
                        <a14:foregroundMark x1="75670" y1="73413" x2="84995" y2="72751"/>
                        <a14:foregroundMark x1="84995" y1="72751" x2="86037" y2="60086"/>
                        <a14:foregroundMark x1="86037" y1="60086" x2="85590" y2="57440"/>
                        <a14:foregroundMark x1="69469" y1="42824" x2="65724" y2="36772"/>
                        <a14:foregroundMark x1="62847" y1="51091" x2="63046" y2="38988"/>
                        <a14:foregroundMark x1="62227" y1="34028" x2="51265" y2="33796"/>
                        <a14:foregroundMark x1="51265" y1="33796" x2="60615" y2="31713"/>
                        <a14:foregroundMark x1="60615" y1="31713" x2="50446" y2="26753"/>
                        <a14:foregroundMark x1="50446" y1="26753" x2="53745" y2="21065"/>
                        <a14:foregroundMark x1="52505" y1="32639" x2="48586" y2="32374"/>
                        <a14:foregroundMark x1="43626" y1="30159" x2="34028" y2="28439"/>
                        <a14:foregroundMark x1="34028" y1="28439" x2="45635" y2="30556"/>
                        <a14:foregroundMark x1="45635" y1="30556" x2="45883" y2="32374"/>
                        <a14:foregroundMark x1="36582" y1="25761" x2="27009" y2="22553"/>
                        <a14:foregroundMark x1="27009" y1="22553" x2="36210" y2="24206"/>
                        <a14:foregroundMark x1="36210" y1="24206" x2="36582" y2="24636"/>
                        <a14:foregroundMark x1="20883" y1="22454" x2="26637" y2="33234"/>
                        <a14:foregroundMark x1="26637" y1="33234" x2="29365" y2="48347"/>
                        <a14:foregroundMark x1="47111" y1="46212" x2="44940" y2="40575"/>
                        <a14:foregroundMark x1="47844" y1="48115" x2="47121" y2="46238"/>
                        <a14:foregroundMark x1="49206" y1="51653" x2="48148" y2="48906"/>
                        <a14:foregroundMark x1="44940" y1="40575" x2="45064" y2="40906"/>
                        <a14:foregroundMark x1="20685" y1="24041" x2="22371" y2="26455"/>
                        <a14:foregroundMark x1="83681" y1="48082" x2="86558" y2="46528"/>
                        <a14:backgroundMark x1="52728" y1="92097" x2="52753" y2="64550"/>
                        <a14:backgroundMark x1="52753" y1="64550" x2="59499" y2="73446"/>
                        <a14:backgroundMark x1="59499" y1="73446" x2="59598" y2="88988"/>
                        <a14:backgroundMark x1="59598" y1="88988" x2="50744" y2="93651"/>
                        <a14:backgroundMark x1="50744" y1="93651" x2="50372" y2="80192"/>
                        <a14:backgroundMark x1="50372" y1="80192" x2="51314" y2="65278"/>
                        <a14:backgroundMark x1="52257" y1="45337" x2="53175" y2="40939"/>
                        <a14:backgroundMark x1="37748" y1="66204" x2="40079" y2="40013"/>
                        <a14:backgroundMark x1="43824" y1="15079" x2="34053" y2="15079"/>
                        <a14:backgroundMark x1="34053" y1="15079" x2="44122" y2="15377"/>
                        <a14:backgroundMark x1="44122" y1="15377" x2="32788" y2="16435"/>
                        <a14:backgroundMark x1="32788" y1="16435" x2="38914" y2="6283"/>
                        <a14:backgroundMark x1="38914" y1="6283" x2="44990" y2="16005"/>
                        <a14:backgroundMark x1="44990" y1="16005" x2="44990" y2="16005"/>
                        <a14:backgroundMark x1="45709" y1="17560" x2="36012" y2="17890"/>
                        <a14:backgroundMark x1="36012" y1="17890" x2="44717" y2="22288"/>
                        <a14:backgroundMark x1="44717" y1="22288" x2="45709" y2="15079"/>
                        <a14:backgroundMark x1="34945" y1="42824" x2="35169" y2="57970"/>
                        <a14:backgroundMark x1="35169" y1="57970" x2="43502" y2="65972"/>
                        <a14:backgroundMark x1="43502" y1="65972" x2="43229" y2="53108"/>
                        <a14:backgroundMark x1="43229" y1="53108" x2="37599" y2="41898"/>
                        <a14:backgroundMark x1="37599" y1="41898" x2="35169" y2="43750"/>
                        <a14:backgroundMark x1="33532" y1="36574" x2="40551" y2="44940"/>
                        <a14:backgroundMark x1="40551" y1="44940" x2="36582" y2="33466"/>
                        <a14:backgroundMark x1="36582" y1="33466" x2="33532" y2="35351"/>
                        <a14:backgroundMark x1="35417" y1="64021" x2="25719" y2="61177"/>
                        <a14:backgroundMark x1="25719" y1="61177" x2="34474" y2="66204"/>
                        <a14:backgroundMark x1="34474" y1="66204" x2="24926" y2="61475"/>
                        <a14:backgroundMark x1="24926" y1="61475" x2="23710" y2="50926"/>
                        <a14:backgroundMark x1="50372" y1="44709" x2="56002" y2="41270"/>
                        <a14:backgroundMark x1="51091" y1="45007" x2="51091" y2="47189"/>
                        <a14:backgroundMark x1="57391" y1="62798" x2="49901" y2="55291"/>
                        <a14:backgroundMark x1="49901" y1="55291" x2="58333" y2="62037"/>
                        <a14:backgroundMark x1="58333" y1="62037" x2="57168" y2="65906"/>
                        <a14:backgroundMark x1="87574" y1="78704" x2="87574" y2="78704"/>
                        <a14:backgroundMark x1="47569" y1="48115" x2="47569" y2="48115"/>
                        <a14:backgroundMark x1="47346" y1="43750" x2="47346" y2="43750"/>
                        <a14:backgroundMark x1="48264" y1="48446" x2="48512" y2="46263"/>
                        <a14:backgroundMark x1="47569" y1="45635" x2="48041" y2="42824"/>
                        <a14:backgroundMark x1="47346" y1="47520" x2="47569" y2="44378"/>
                        <a14:backgroundMark x1="47569" y1="48743" x2="47817" y2="47817"/>
                        <a14:backgroundMark x1="49454" y1="50000" x2="47817" y2="39716"/>
                        <a14:backgroundMark x1="47817" y1="44081" x2="47098" y2="41567"/>
                        <a14:backgroundMark x1="46875" y1="47189" x2="48041" y2="42526"/>
                      </a14:backgroundRemoval>
                    </a14:imgEffect>
                  </a14:imgLayer>
                </a14:imgProps>
              </a:ext>
            </a:extLst>
          </a:blip>
          <a:stretch>
            <a:fillRect/>
          </a:stretch>
        </p:blipFill>
        <p:spPr>
          <a:xfrm rot="5400000">
            <a:off x="4772624" y="1091620"/>
            <a:ext cx="5143500" cy="3857625"/>
          </a:xfrm>
          <a:prstGeom prst="rect">
            <a:avLst/>
          </a:prstGeom>
        </p:spPr>
      </p:pic>
      <p:pic>
        <p:nvPicPr>
          <p:cNvPr id="4" name="Picture 3" descr="A robotic arm with wires and a red tip&#10;&#10;Description automatically generated">
            <a:extLst>
              <a:ext uri="{FF2B5EF4-FFF2-40B4-BE49-F238E27FC236}">
                <a16:creationId xmlns:a16="http://schemas.microsoft.com/office/drawing/2014/main" id="{9C20B8AF-3C41-CBD1-3DBD-C32615F7BF68}"/>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987" b="89947" l="9970" r="99777">
                        <a14:foregroundMark x1="17212" y1="49339" x2="28100" y2="50099"/>
                        <a14:foregroundMark x1="19221" y1="50099" x2="35838" y2="50099"/>
                        <a14:foregroundMark x1="18056" y1="49339" x2="29812" y2="49339"/>
                        <a14:foregroundMark x1="85739" y1="83366" x2="96106" y2="76720"/>
                        <a14:foregroundMark x1="96106" y1="76720" x2="91468" y2="34425"/>
                        <a14:foregroundMark x1="92336" y1="89087" x2="99777" y2="86045"/>
                        <a14:foregroundMark x1="68006" y1="72090" x2="65999" y2="69232"/>
                        <a14:foregroundMark x1="61483" y1="62798" x2="61682" y2="61872"/>
                        <a14:foregroundMark x1="62642" y1="64101" x2="61161" y2="60780"/>
                        <a14:foregroundMark x1="65787" y1="71154" x2="65026" y2="69447"/>
                        <a14:foregroundMark x1="67386" y1="71429" x2="68452" y2="69775"/>
                        <a14:foregroundMark x1="66493" y1="71197" x2="71280" y2="71197"/>
                        <a14:foregroundMark x1="63019" y1="63357" x2="61731" y2="61177"/>
                        <a14:foregroundMark x1="67535" y1="70999" x2="66434" y2="69136"/>
                        <a14:foregroundMark x1="61731" y1="61177" x2="61731" y2="61144"/>
                        <a14:foregroundMark x1="61682" y1="61144" x2="61607" y2="67692"/>
                        <a14:foregroundMark x1="60714" y1="63823" x2="61186" y2="60615"/>
                        <a14:foregroundMark x1="62004" y1="69048" x2="62078" y2="68519"/>
                        <a14:foregroundMark x1="63916" y1="69692" x2="65526" y2="70437"/>
                        <a14:foregroundMark x1="61954" y1="68783" x2="63774" y2="69626"/>
                        <a14:foregroundMark x1="66146" y1="71627" x2="66220" y2="71263"/>
                        <a14:foregroundMark x1="63814" y1="70602" x2="69519" y2="70337"/>
                        <a14:foregroundMark x1="70709" y1="70701" x2="66071" y2="70701"/>
                        <a14:backgroundMark x1="59350" y1="89087" x2="46503" y2="86508"/>
                        <a14:backgroundMark x1="46503" y1="86508" x2="38492" y2="79167"/>
                        <a14:backgroundMark x1="38492" y1="79167" x2="51910" y2="73413"/>
                        <a14:backgroundMark x1="51910" y1="73413" x2="46156" y2="62269"/>
                        <a14:backgroundMark x1="46156" y1="62269" x2="39286" y2="58896"/>
                        <a14:backgroundMark x1="38988" y1="41303" x2="54762" y2="40542"/>
                        <a14:backgroundMark x1="60913" y1="58664" x2="60317" y2="55952"/>
                        <a14:backgroundMark x1="64134" y1="64989" x2="64658" y2="58631"/>
                        <a14:backgroundMark x1="63963" y1="67063" x2="64097" y2="65435"/>
                        <a14:backgroundMark x1="63715" y1="61508" x2="66939" y2="68155"/>
                        <a14:backgroundMark x1="64854" y1="66208" x2="63715" y2="61872"/>
                        <a14:backgroundMark x1="65600" y1="69048" x2="65094" y2="67123"/>
                        <a14:backgroundMark x1="63566" y1="62037" x2="63715" y2="60615"/>
                        <a14:backgroundMark x1="63332" y1="63632" x2="63442" y2="62765"/>
                        <a14:backgroundMark x1="63151" y1="65057" x2="63279" y2="64051"/>
                        <a14:backgroundMark x1="63030" y1="66017" x2="63115" y2="65347"/>
                        <a14:backgroundMark x1="67297" y1="69973" x2="64063" y2="64914"/>
                        <a14:backgroundMark x1="70213" y1="74537" x2="68065" y2="71176"/>
                        <a14:backgroundMark x1="68133" y1="71176" x2="70511" y2="74835"/>
                        <a14:backgroundMark x1="64063" y1="64914" x2="67350" y2="69971"/>
                        <a14:backgroundMark x1="67138" y1="70227" x2="63492" y2="65245"/>
                        <a14:backgroundMark x1="70511" y1="74835" x2="68196" y2="71672"/>
                        <a14:backgroundMark x1="63492" y1="65245" x2="65501" y2="69544"/>
                        <a14:backgroundMark x1="63117" y1="65353" x2="62829" y2="65306"/>
                        <a14:backgroundMark x1="63467" y1="65410" x2="63296" y2="65382"/>
                        <a14:backgroundMark x1="63740" y1="67063" x2="62706" y2="64870"/>
                        <a14:backgroundMark x1="57788" y1="47619" x2="60789" y2="46792"/>
                        <a14:backgroundMark x1="57961" y1="47983" x2="60615" y2="47388"/>
                        <a14:backgroundMark x1="62426" y1="68056" x2="62227" y2="67593"/>
                        <a14:backgroundMark x1="63332" y1="68861" x2="63666" y2="66766"/>
                        <a14:backgroundMark x1="64559" y1="68122" x2="62574" y2="68320"/>
                        <a14:backgroundMark x1="61233" y1="63476" x2="60913" y2="62632"/>
                        <a14:backgroundMark x1="63265" y1="68830" x2="62052" y2="65634"/>
                        <a14:backgroundMark x1="65225" y1="71003" x2="65451" y2="71429"/>
                        <a14:backgroundMark x1="62224" y1="65346" x2="64742" y2="70091"/>
                        <a14:backgroundMark x1="60912" y1="62870" x2="61233" y2="63476"/>
                        <a14:backgroundMark x1="61242" y1="62675" x2="60689" y2="61574"/>
                        <a14:backgroundMark x1="62325" y1="64831" x2="62067" y2="64317"/>
                        <a14:backgroundMark x1="64963" y1="70081" x2="62342" y2="64863"/>
                        <a14:backgroundMark x1="65873" y1="71892" x2="65513" y2="71176"/>
                        <a14:backgroundMark x1="60689" y1="61574" x2="60913" y2="60780"/>
                        <a14:backgroundMark x1="62229" y1="65325" x2="64235" y2="69279"/>
                        <a14:backgroundMark x1="60913" y1="62731" x2="61234" y2="63365"/>
                        <a14:backgroundMark x1="61954" y1="67229" x2="64559" y2="59689"/>
                        <a14:backgroundMark x1="63814" y1="60516" x2="62004" y2="66931"/>
                        <a14:backgroundMark x1="61458" y1="66038" x2="63938" y2="65013"/>
                        <a14:backgroundMark x1="63938" y1="69246" x2="67684" y2="68419"/>
                        <a14:backgroundMark x1="67510" y1="69808" x2="62971" y2="63988"/>
                        <a14:backgroundMark x1="63666" y1="64451" x2="63765" y2="65046"/>
                        <a14:backgroundMark x1="63219" y1="63294" x2="63492" y2="63062"/>
                        <a14:backgroundMark x1="62872" y1="64220" x2="63046" y2="64683"/>
                        <a14:backgroundMark x1="63765" y1="66898" x2="64807" y2="66071"/>
                        <a14:backgroundMark x1="63219" y1="66071" x2="64286" y2="66303"/>
                        <a14:backgroundMark x1="62178" y1="66898" x2="62277" y2="66667"/>
                        <a14:backgroundMark x1="62698" y1="63393" x2="62971" y2="63757"/>
                        <a14:backgroundMark x1="62624" y1="62930" x2="62525" y2="63525"/>
                        <a14:backgroundMark x1="62351" y1="63525" x2="62450" y2="64220"/>
                        <a14:backgroundMark x1="62351" y1="63294" x2="62798" y2="62930"/>
                      </a14:backgroundRemoval>
                    </a14:imgEffect>
                  </a14:imgLayer>
                </a14:imgProps>
              </a:ext>
            </a:extLst>
          </a:blip>
          <a:stretch>
            <a:fillRect/>
          </a:stretch>
        </p:blipFill>
        <p:spPr>
          <a:xfrm rot="5400000">
            <a:off x="3459561" y="255337"/>
            <a:ext cx="5143500" cy="3857625"/>
          </a:xfrm>
          <a:prstGeom prst="rect">
            <a:avLst/>
          </a:prstGeom>
        </p:spPr>
      </p:pic>
      <p:pic>
        <p:nvPicPr>
          <p:cNvPr id="3" name="Picture 2" descr="A person sitting in a room with a robotic arm&#10;&#10;Description automatically generated">
            <a:extLst>
              <a:ext uri="{FF2B5EF4-FFF2-40B4-BE49-F238E27FC236}">
                <a16:creationId xmlns:a16="http://schemas.microsoft.com/office/drawing/2014/main" id="{BD2C9803-32E8-A163-65DB-A68F941B2476}"/>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9623" b="89881" l="9921" r="98041">
                        <a14:foregroundMark x1="36037" y1="43221" x2="37376" y2="37897"/>
                        <a14:foregroundMark x1="37599" y1="35483" x2="41245" y2="25000"/>
                        <a14:foregroundMark x1="27207" y1="73049" x2="31448" y2="68717"/>
                        <a14:foregroundMark x1="76736" y1="70800" x2="94048" y2="30853"/>
                        <a14:foregroundMark x1="94048" y1="30853" x2="89583" y2="20007"/>
                        <a14:foregroundMark x1="89583" y1="20007" x2="87971" y2="17824"/>
                        <a14:foregroundMark x1="98562" y1="37963" x2="97520" y2="23710"/>
                        <a14:foregroundMark x1="97520" y1="23710" x2="97520" y2="23710"/>
                        <a14:foregroundMark x1="98041" y1="38161" x2="97917" y2="28538"/>
                        <a14:foregroundMark x1="87202" y1="9623" x2="88120" y2="10847"/>
                        <a14:foregroundMark x1="52902" y1="42030" x2="54216" y2="42030"/>
                        <a14:foregroundMark x1="52108" y1="42493" x2="54663" y2="42725"/>
                        <a14:foregroundMark x1="56151" y1="43320" x2="55357" y2="42262"/>
                        <a14:foregroundMark x1="52009" y1="42262" x2="52530" y2="42262"/>
                        <a14:foregroundMark x1="56597" y1="58697" x2="64187" y2="56548"/>
                        <a14:foregroundMark x1="73810" y1="10913" x2="73810" y2="10913"/>
                        <a14:backgroundMark x1="45957" y1="47685" x2="55506" y2="17923"/>
                        <a14:backgroundMark x1="46230" y1="52513" x2="44841" y2="37500"/>
                        <a14:backgroundMark x1="44841" y1="37500" x2="53844" y2="31085"/>
                        <a14:backgroundMark x1="53844" y1="31085" x2="45635" y2="19312"/>
                        <a14:backgroundMark x1="45635" y1="19312" x2="49975" y2="14583"/>
                        <a14:backgroundMark x1="34499" y1="29365" x2="51042" y2="99"/>
                        <a14:backgroundMark x1="35342" y1="31581" x2="30531" y2="38856"/>
                        <a14:backgroundMark x1="59871" y1="33862" x2="65972" y2="16832"/>
                        <a14:backgroundMark x1="65972" y1="16832" x2="55506" y2="25000"/>
                        <a14:backgroundMark x1="50422" y1="37434" x2="59747" y2="37169"/>
                        <a14:backgroundMark x1="59747" y1="37169" x2="59747" y2="37103"/>
                        <a14:backgroundMark x1="58408" y1="41931" x2="59623" y2="38558"/>
                        <a14:backgroundMark x1="65303" y1="31217" x2="68725" y2="14451"/>
                        <a14:backgroundMark x1="69965" y1="18452" x2="71205" y2="13624"/>
                        <a14:backgroundMark x1="69568" y1="20635" x2="71329" y2="13327"/>
                        <a14:backgroundMark x1="57614" y1="76819" x2="55928" y2="68849"/>
                        <a14:backgroundMark x1="56324" y1="67659" x2="57887" y2="62269"/>
                        <a14:backgroundMark x1="55531" y1="62632" x2="59573" y2="62632"/>
                      </a14:backgroundRemoval>
                    </a14:imgEffect>
                  </a14:imgLayer>
                </a14:imgProps>
              </a:ext>
            </a:extLst>
          </a:blip>
          <a:stretch>
            <a:fillRect/>
          </a:stretch>
        </p:blipFill>
        <p:spPr>
          <a:xfrm rot="5400000">
            <a:off x="1156689" y="642937"/>
            <a:ext cx="5143500" cy="3857625"/>
          </a:xfrm>
          <a:prstGeom prst="rect">
            <a:avLst/>
          </a:prstGeom>
        </p:spPr>
      </p:pic>
      <p:sp>
        <p:nvSpPr>
          <p:cNvPr id="5" name="Oval 4">
            <a:extLst>
              <a:ext uri="{FF2B5EF4-FFF2-40B4-BE49-F238E27FC236}">
                <a16:creationId xmlns:a16="http://schemas.microsoft.com/office/drawing/2014/main" id="{DF4C819E-77B5-4902-D1A9-C19D5AA69A68}"/>
              </a:ext>
            </a:extLst>
          </p:cNvPr>
          <p:cNvSpPr/>
          <p:nvPr/>
        </p:nvSpPr>
        <p:spPr>
          <a:xfrm>
            <a:off x="4871267" y="2584916"/>
            <a:ext cx="889808" cy="914399"/>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C713D480-3583-5258-2B42-B1DE08CA84F1}"/>
              </a:ext>
            </a:extLst>
          </p:cNvPr>
          <p:cNvSpPr/>
          <p:nvPr/>
        </p:nvSpPr>
        <p:spPr>
          <a:xfrm>
            <a:off x="6817907" y="2477433"/>
            <a:ext cx="889808" cy="1129367"/>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3993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7">
          <a:extLst>
            <a:ext uri="{FF2B5EF4-FFF2-40B4-BE49-F238E27FC236}">
              <a16:creationId xmlns:a16="http://schemas.microsoft.com/office/drawing/2014/main" id="{FF9CEE97-BC77-BC26-19B9-C816399C4380}"/>
            </a:ext>
          </a:extLst>
        </p:cNvPr>
        <p:cNvGrpSpPr/>
        <p:nvPr/>
      </p:nvGrpSpPr>
      <p:grpSpPr>
        <a:xfrm>
          <a:off x="0" y="0"/>
          <a:ext cx="0" cy="0"/>
          <a:chOff x="0" y="0"/>
          <a:chExt cx="0" cy="0"/>
        </a:xfrm>
      </p:grpSpPr>
      <p:sp>
        <p:nvSpPr>
          <p:cNvPr id="448" name="Google Shape;448;p33">
            <a:extLst>
              <a:ext uri="{FF2B5EF4-FFF2-40B4-BE49-F238E27FC236}">
                <a16:creationId xmlns:a16="http://schemas.microsoft.com/office/drawing/2014/main" id="{B2310AB1-3918-32DE-B573-7D2715AE2E93}"/>
              </a:ext>
            </a:extLst>
          </p:cNvPr>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a:t>
            </a:r>
            <a:endParaRPr/>
          </a:p>
        </p:txBody>
      </p:sp>
      <p:sp>
        <p:nvSpPr>
          <p:cNvPr id="451" name="Google Shape;451;p33">
            <a:extLst>
              <a:ext uri="{FF2B5EF4-FFF2-40B4-BE49-F238E27FC236}">
                <a16:creationId xmlns:a16="http://schemas.microsoft.com/office/drawing/2014/main" id="{48B4F6D7-F5A3-502B-537B-D905F2B57E7B}"/>
              </a:ext>
            </a:extLst>
          </p:cNvPr>
          <p:cNvSpPr/>
          <p:nvPr/>
        </p:nvSpPr>
        <p:spPr>
          <a:xfrm>
            <a:off x="825527"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a:extLst>
              <a:ext uri="{FF2B5EF4-FFF2-40B4-BE49-F238E27FC236}">
                <a16:creationId xmlns:a16="http://schemas.microsoft.com/office/drawing/2014/main" id="{0433D673-9600-BC55-C683-8E3DC3789275}"/>
              </a:ext>
            </a:extLst>
          </p:cNvPr>
          <p:cNvSpPr txBox="1">
            <a:spLocks noGrp="1"/>
          </p:cNvSpPr>
          <p:nvPr>
            <p:ph type="title"/>
          </p:nvPr>
        </p:nvSpPr>
        <p:spPr>
          <a:xfrm>
            <a:off x="869627" y="213072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453" name="Google Shape;453;p33">
            <a:extLst>
              <a:ext uri="{FF2B5EF4-FFF2-40B4-BE49-F238E27FC236}">
                <a16:creationId xmlns:a16="http://schemas.microsoft.com/office/drawing/2014/main" id="{997195A0-1657-04FA-A279-BFF31FCE2B71}"/>
              </a:ext>
            </a:extLst>
          </p:cNvPr>
          <p:cNvSpPr txBox="1">
            <a:spLocks noGrp="1"/>
          </p:cNvSpPr>
          <p:nvPr>
            <p:ph type="subTitle" idx="1"/>
          </p:nvPr>
        </p:nvSpPr>
        <p:spPr>
          <a:xfrm>
            <a:off x="209777" y="3020432"/>
            <a:ext cx="2205600" cy="371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Robot M</a:t>
            </a:r>
            <a:r>
              <a:rPr lang="en-US"/>
              <a:t>o</a:t>
            </a:r>
            <a:r>
              <a:rPr lang="en" err="1"/>
              <a:t>deling</a:t>
            </a:r>
            <a:r>
              <a:rPr lang="en"/>
              <a:t> </a:t>
            </a:r>
            <a:endParaRPr/>
          </a:p>
        </p:txBody>
      </p:sp>
      <p:sp>
        <p:nvSpPr>
          <p:cNvPr id="454" name="Google Shape;454;p33">
            <a:extLst>
              <a:ext uri="{FF2B5EF4-FFF2-40B4-BE49-F238E27FC236}">
                <a16:creationId xmlns:a16="http://schemas.microsoft.com/office/drawing/2014/main" id="{61460FEF-F58F-39FA-8AAF-04ECCE4B73AB}"/>
              </a:ext>
            </a:extLst>
          </p:cNvPr>
          <p:cNvSpPr txBox="1">
            <a:spLocks noGrp="1"/>
          </p:cNvSpPr>
          <p:nvPr>
            <p:ph type="subTitle" idx="2"/>
          </p:nvPr>
        </p:nvSpPr>
        <p:spPr>
          <a:xfrm>
            <a:off x="209777" y="3719210"/>
            <a:ext cx="2205600" cy="85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err="1"/>
              <a:t>Matlab</a:t>
            </a:r>
            <a:r>
              <a:rPr lang="en-US"/>
              <a:t> to generate path planning </a:t>
            </a:r>
          </a:p>
          <a:p>
            <a:pPr marL="0" lvl="0" indent="0" algn="ctr" rtl="0">
              <a:spcBef>
                <a:spcPts val="0"/>
              </a:spcBef>
              <a:spcAft>
                <a:spcPts val="1600"/>
              </a:spcAft>
              <a:buNone/>
            </a:pPr>
            <a:r>
              <a:rPr lang="en-US" err="1"/>
              <a:t>Matlab</a:t>
            </a:r>
            <a:r>
              <a:rPr lang="en-US"/>
              <a:t> -&gt;Arduino </a:t>
            </a:r>
            <a:endParaRPr/>
          </a:p>
        </p:txBody>
      </p:sp>
      <p:pic>
        <p:nvPicPr>
          <p:cNvPr id="4" name="Picture 3" descr="A diagram of a graph&#10;&#10;Description automatically generated with medium confidence">
            <a:extLst>
              <a:ext uri="{FF2B5EF4-FFF2-40B4-BE49-F238E27FC236}">
                <a16:creationId xmlns:a16="http://schemas.microsoft.com/office/drawing/2014/main" id="{211735B2-D4AD-31BF-0744-AD2D8E4C8689}"/>
              </a:ext>
            </a:extLst>
          </p:cNvPr>
          <p:cNvPicPr>
            <a:picLocks noChangeAspect="1"/>
          </p:cNvPicPr>
          <p:nvPr/>
        </p:nvPicPr>
        <p:blipFill>
          <a:blip r:embed="rId3"/>
          <a:stretch>
            <a:fillRect/>
          </a:stretch>
        </p:blipFill>
        <p:spPr>
          <a:xfrm>
            <a:off x="2829175" y="1263069"/>
            <a:ext cx="2684934" cy="2318807"/>
          </a:xfrm>
          <a:prstGeom prst="rect">
            <a:avLst/>
          </a:prstGeom>
        </p:spPr>
      </p:pic>
    </p:spTree>
    <p:extLst>
      <p:ext uri="{BB962C8B-B14F-4D97-AF65-F5344CB8AC3E}">
        <p14:creationId xmlns:p14="http://schemas.microsoft.com/office/powerpoint/2010/main" val="4273587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7">
          <a:extLst>
            <a:ext uri="{FF2B5EF4-FFF2-40B4-BE49-F238E27FC236}">
              <a16:creationId xmlns:a16="http://schemas.microsoft.com/office/drawing/2014/main" id="{C050A32D-F244-8CE7-7882-DD380A977C4E}"/>
            </a:ext>
          </a:extLst>
        </p:cNvPr>
        <p:cNvGrpSpPr/>
        <p:nvPr/>
      </p:nvGrpSpPr>
      <p:grpSpPr>
        <a:xfrm>
          <a:off x="0" y="0"/>
          <a:ext cx="0" cy="0"/>
          <a:chOff x="0" y="0"/>
          <a:chExt cx="0" cy="0"/>
        </a:xfrm>
      </p:grpSpPr>
      <p:sp>
        <p:nvSpPr>
          <p:cNvPr id="448" name="Google Shape;448;p33">
            <a:extLst>
              <a:ext uri="{FF2B5EF4-FFF2-40B4-BE49-F238E27FC236}">
                <a16:creationId xmlns:a16="http://schemas.microsoft.com/office/drawing/2014/main" id="{9E6587C2-D6FB-6494-7925-912BEAC8587A}"/>
              </a:ext>
            </a:extLst>
          </p:cNvPr>
          <p:cNvSpPr txBox="1">
            <a:spLocks noGrp="1"/>
          </p:cNvSpPr>
          <p:nvPr>
            <p:ph type="title" idx="9"/>
          </p:nvPr>
        </p:nvSpPr>
        <p:spPr>
          <a:xfrm>
            <a:off x="720000" y="387600"/>
            <a:ext cx="7704000" cy="61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a:t>
            </a:r>
            <a:endParaRPr/>
          </a:p>
        </p:txBody>
      </p:sp>
      <p:sp>
        <p:nvSpPr>
          <p:cNvPr id="451" name="Google Shape;451;p33">
            <a:extLst>
              <a:ext uri="{FF2B5EF4-FFF2-40B4-BE49-F238E27FC236}">
                <a16:creationId xmlns:a16="http://schemas.microsoft.com/office/drawing/2014/main" id="{ACF6B603-4113-4701-2A30-E7F4913CABE5}"/>
              </a:ext>
            </a:extLst>
          </p:cNvPr>
          <p:cNvSpPr/>
          <p:nvPr/>
        </p:nvSpPr>
        <p:spPr>
          <a:xfrm>
            <a:off x="825527" y="1996020"/>
            <a:ext cx="974100" cy="97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a:extLst>
              <a:ext uri="{FF2B5EF4-FFF2-40B4-BE49-F238E27FC236}">
                <a16:creationId xmlns:a16="http://schemas.microsoft.com/office/drawing/2014/main" id="{9CD266B7-E9B0-056E-3C22-CEAA98A3DDEB}"/>
              </a:ext>
            </a:extLst>
          </p:cNvPr>
          <p:cNvSpPr txBox="1">
            <a:spLocks noGrp="1"/>
          </p:cNvSpPr>
          <p:nvPr>
            <p:ph type="title"/>
          </p:nvPr>
        </p:nvSpPr>
        <p:spPr>
          <a:xfrm>
            <a:off x="869627" y="2130720"/>
            <a:ext cx="885900" cy="70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a:t>
            </a:r>
            <a:endParaRPr/>
          </a:p>
        </p:txBody>
      </p:sp>
      <p:sp>
        <p:nvSpPr>
          <p:cNvPr id="453" name="Google Shape;453;p33">
            <a:extLst>
              <a:ext uri="{FF2B5EF4-FFF2-40B4-BE49-F238E27FC236}">
                <a16:creationId xmlns:a16="http://schemas.microsoft.com/office/drawing/2014/main" id="{64128081-4139-5FAF-EAAD-A0069CEB2FE7}"/>
              </a:ext>
            </a:extLst>
          </p:cNvPr>
          <p:cNvSpPr txBox="1">
            <a:spLocks noGrp="1"/>
          </p:cNvSpPr>
          <p:nvPr>
            <p:ph type="subTitle" idx="1"/>
          </p:nvPr>
        </p:nvSpPr>
        <p:spPr>
          <a:xfrm>
            <a:off x="209777" y="3020432"/>
            <a:ext cx="2205600" cy="371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Robot Control</a:t>
            </a:r>
            <a:endParaRPr/>
          </a:p>
        </p:txBody>
      </p:sp>
      <p:sp>
        <p:nvSpPr>
          <p:cNvPr id="454" name="Google Shape;454;p33">
            <a:extLst>
              <a:ext uri="{FF2B5EF4-FFF2-40B4-BE49-F238E27FC236}">
                <a16:creationId xmlns:a16="http://schemas.microsoft.com/office/drawing/2014/main" id="{6A6884C5-1CCC-09AF-81C5-52955A11BFAB}"/>
              </a:ext>
            </a:extLst>
          </p:cNvPr>
          <p:cNvSpPr txBox="1">
            <a:spLocks noGrp="1"/>
          </p:cNvSpPr>
          <p:nvPr>
            <p:ph type="subTitle" idx="2"/>
          </p:nvPr>
        </p:nvSpPr>
        <p:spPr>
          <a:xfrm>
            <a:off x="209777" y="3391832"/>
            <a:ext cx="2205600" cy="854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a:t>Layout </a:t>
            </a:r>
            <a:endParaRPr/>
          </a:p>
        </p:txBody>
      </p:sp>
    </p:spTree>
    <p:extLst>
      <p:ext uri="{BB962C8B-B14F-4D97-AF65-F5344CB8AC3E}">
        <p14:creationId xmlns:p14="http://schemas.microsoft.com/office/powerpoint/2010/main" val="1149486262"/>
      </p:ext>
    </p:extLst>
  </p:cSld>
  <p:clrMapOvr>
    <a:masterClrMapping/>
  </p:clrMapOvr>
</p:sld>
</file>

<file path=ppt/theme/theme1.xml><?xml version="1.0" encoding="utf-8"?>
<a:theme xmlns:a="http://schemas.openxmlformats.org/drawingml/2006/main" name="Robotic Workshop by Slidesgo">
  <a:themeElements>
    <a:clrScheme name="Simple Light">
      <a:dk1>
        <a:srgbClr val="263238"/>
      </a:dk1>
      <a:lt1>
        <a:srgbClr val="FFFFFF"/>
      </a:lt1>
      <a:dk2>
        <a:srgbClr val="F9DEC7"/>
      </a:dk2>
      <a:lt2>
        <a:srgbClr val="EDB280"/>
      </a:lt2>
      <a:accent1>
        <a:srgbClr val="DD7A58"/>
      </a:accent1>
      <a:accent2>
        <a:srgbClr val="C05A48"/>
      </a:accent2>
      <a:accent3>
        <a:srgbClr val="FFFFFF"/>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649</Words>
  <Application>Microsoft Office PowerPoint</Application>
  <PresentationFormat>On-screen Show (16:9)</PresentationFormat>
  <Paragraphs>154</Paragraphs>
  <Slides>30</Slides>
  <Notes>29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30</vt:i4>
      </vt:variant>
    </vt:vector>
  </HeadingPairs>
  <TitlesOfParts>
    <vt:vector size="36" baseType="lpstr">
      <vt:lpstr>Amatic SC</vt:lpstr>
      <vt:lpstr>Poppins</vt:lpstr>
      <vt:lpstr>Poppins Black</vt:lpstr>
      <vt:lpstr>Roboto Medium</vt:lpstr>
      <vt:lpstr>Robotic Workshop by Slidesgo</vt:lpstr>
      <vt:lpstr>Slidesgo Final Pages</vt:lpstr>
      <vt:lpstr>Final Presentation</vt:lpstr>
      <vt:lpstr>Motivation</vt:lpstr>
      <vt:lpstr>Goal</vt:lpstr>
      <vt:lpstr>Overall Timeline</vt:lpstr>
      <vt:lpstr>Timeline </vt:lpstr>
      <vt:lpstr>Timeline </vt:lpstr>
      <vt:lpstr>Timeline </vt:lpstr>
      <vt:lpstr>Timeline </vt:lpstr>
      <vt:lpstr>Timeline </vt:lpstr>
      <vt:lpstr>CrazyShot </vt:lpstr>
      <vt:lpstr>Testing  </vt:lpstr>
      <vt:lpstr>Concepts</vt:lpstr>
      <vt:lpstr>Complications </vt:lpstr>
      <vt:lpstr>Examples</vt:lpstr>
      <vt:lpstr>Future Steps </vt:lpstr>
      <vt:lpstr>Resources</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Fraija Vaca, Sofia</cp:lastModifiedBy>
  <cp:revision>1</cp:revision>
  <dcterms:modified xsi:type="dcterms:W3CDTF">2024-11-22T05:48:06Z</dcterms:modified>
</cp:coreProperties>
</file>